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1F18E6-5E53-4C36-941D-F5718C752A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18500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256760" y="6146640"/>
            <a:ext cx="18500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B51471-714B-469B-82F0-AC8C8CF4C1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204640" y="614664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27B7FB-0D11-4D18-AD77-7DD5A5B6651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882440" y="273816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2508120" y="273816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256760" y="614664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882440" y="614664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2508120" y="614664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8A94F6-666B-4E4E-B4A5-7E4FF12BA14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B9A2A77-F140-40F2-A810-7DBAECB844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256760" y="2738160"/>
            <a:ext cx="185004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C91946-3C6F-4253-93A6-4787D52E98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185004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06FF8B0-4B9D-4FB1-9A50-EF452DDD3D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E810A6E-403E-4A51-AD65-FE79CAFE68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74CC243-B7E9-48E1-AC13-A069138D70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256760" y="547560"/>
            <a:ext cx="15771960" cy="921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95DAC7A-1046-4AF0-BA39-7BE081FC0B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08D758F-8EB0-4E26-96E0-BBC3E42A73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56760" y="2738160"/>
            <a:ext cx="185004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2A3748-7229-4A1A-AC00-C6840D50C4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2204640" y="614664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57B1422-EA0C-4050-BF45-7DFBE5BB38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18500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A21AFA-5A1C-4D34-A8CC-F9F58C4D86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18500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1256760" y="6146640"/>
            <a:ext cx="18500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95EAB1-CC9A-4292-B820-11E469D3053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2204640" y="614664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B1BC3CD-BBE9-479C-866F-2602D0CB5A8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1882440" y="273816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2508120" y="273816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1256760" y="614664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1882440" y="614664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2508120" y="6146640"/>
            <a:ext cx="5954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5BC2C8-F6AF-47E3-BA2C-ED31BD5D4D8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185004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D3191C-3BF4-42C2-917D-02AF0B7BF2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0264E6-0BDF-42FB-88FC-743B083934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E3EF56-9D63-469D-A1C0-21508EA669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56760" y="547560"/>
            <a:ext cx="15771960" cy="921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8760B6-B791-4E2A-A337-E190416E9D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389BA5-C3AC-4233-AC7B-CFC59219B5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65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204640" y="614664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ECDDA3-7509-467A-AEB6-D07DF8F535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204640" y="2738160"/>
            <a:ext cx="9025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185004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CE15C0-CF67-4D7D-9764-DF867016AE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3683790-9118-44C5-8853-5FA7CE127A40}" type="slidenum"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2</a:t>
            </a:fld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960" cy="1987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256760" y="2738160"/>
            <a:ext cx="1850040" cy="6525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4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00040" y="2738160"/>
            <a:ext cx="1850040" cy="6525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4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4"/>
          </p:nvPr>
        </p:nvSpPr>
        <p:spPr>
          <a:xfrm>
            <a:off x="6057360" y="9534600"/>
            <a:ext cx="6170760" cy="54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5"/>
          </p:nvPr>
        </p:nvSpPr>
        <p:spPr>
          <a:xfrm>
            <a:off x="12915360" y="9534600"/>
            <a:ext cx="4113360" cy="54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it-IT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F8C940-2907-47DE-8F98-C93BD20AD044}" type="slidenum">
              <a:rPr b="0" lang="it-IT" sz="1200" spc="-1" strike="noStrike">
                <a:solidFill>
                  <a:srgbClr val="898989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6"/>
          </p:nvPr>
        </p:nvSpPr>
        <p:spPr>
          <a:xfrm>
            <a:off x="1256760" y="9534600"/>
            <a:ext cx="4113360" cy="54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2"/>
          <p:cNvSpPr/>
          <p:nvPr/>
        </p:nvSpPr>
        <p:spPr>
          <a:xfrm>
            <a:off x="0" y="0"/>
            <a:ext cx="18285840" cy="7700760"/>
          </a:xfrm>
          <a:custGeom>
            <a:avLst/>
            <a:gdLst>
              <a:gd name="textAreaLeft" fmla="*/ 0 w 18285840"/>
              <a:gd name="textAreaRight" fmla="*/ 18287640 w 18285840"/>
              <a:gd name="textAreaTop" fmla="*/ 0 h 7700760"/>
              <a:gd name="textAreaBottom" fmla="*/ 7702560 h 7700760"/>
            </a:gdLst>
            <a:ahLst/>
            <a:rect l="textAreaLeft" t="textAreaTop" r="textAreaRight" b="textAreaBottom"/>
            <a:pathLst>
              <a:path w="18287640" h="7702560">
                <a:moveTo>
                  <a:pt x="0" y="0"/>
                </a:moveTo>
                <a:lnTo>
                  <a:pt x="18287640" y="0"/>
                </a:lnTo>
                <a:lnTo>
                  <a:pt x="18287640" y="7702560"/>
                </a:lnTo>
                <a:lnTo>
                  <a:pt x="0" y="77025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84" name="Group 3"/>
          <p:cNvGrpSpPr/>
          <p:nvPr/>
        </p:nvGrpSpPr>
        <p:grpSpPr>
          <a:xfrm>
            <a:off x="-7200" y="7682040"/>
            <a:ext cx="18300240" cy="2610000"/>
            <a:chOff x="-7200" y="7682040"/>
            <a:chExt cx="18300240" cy="2610000"/>
          </a:xfrm>
        </p:grpSpPr>
        <p:sp>
          <p:nvSpPr>
            <p:cNvPr id="85" name="Freeform 4"/>
            <p:cNvSpPr/>
            <p:nvPr/>
          </p:nvSpPr>
          <p:spPr>
            <a:xfrm>
              <a:off x="0" y="7688880"/>
              <a:ext cx="18285840" cy="2595600"/>
            </a:xfrm>
            <a:custGeom>
              <a:avLst/>
              <a:gdLst>
                <a:gd name="textAreaLeft" fmla="*/ 0 w 18285840"/>
                <a:gd name="textAreaRight" fmla="*/ 18287640 w 18285840"/>
                <a:gd name="textAreaTop" fmla="*/ 0 h 2595600"/>
                <a:gd name="textAreaBottom" fmla="*/ 2597400 h 2595600"/>
              </a:gdLst>
              <a:ahLst/>
              <a:rect l="textAreaLeft" t="textAreaTop" r="textAreaRight" b="textAreaBottom"/>
              <a:pathLst>
                <a:path w="24383492" h="3463163">
                  <a:moveTo>
                    <a:pt x="0" y="0"/>
                  </a:moveTo>
                  <a:lnTo>
                    <a:pt x="24383492" y="0"/>
                  </a:lnTo>
                  <a:lnTo>
                    <a:pt x="24383492" y="3463163"/>
                  </a:lnTo>
                  <a:lnTo>
                    <a:pt x="0" y="3463163"/>
                  </a:lnTo>
                  <a:close/>
                </a:path>
              </a:pathLst>
            </a:custGeom>
            <a:solidFill>
              <a:srgbClr val="025b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5"/>
            <p:cNvSpPr/>
            <p:nvPr/>
          </p:nvSpPr>
          <p:spPr>
            <a:xfrm>
              <a:off x="-7200" y="7682040"/>
              <a:ext cx="18300240" cy="2610000"/>
            </a:xfrm>
            <a:custGeom>
              <a:avLst/>
              <a:gdLst>
                <a:gd name="textAreaLeft" fmla="*/ 0 w 18300240"/>
                <a:gd name="textAreaRight" fmla="*/ 18302040 w 18300240"/>
                <a:gd name="textAreaTop" fmla="*/ 0 h 2610000"/>
                <a:gd name="textAreaBottom" fmla="*/ 2611800 h 2610000"/>
              </a:gdLst>
              <a:ahLst/>
              <a:rect l="textAreaLeft" t="textAreaTop" r="textAreaRight" b="textAreaBottom"/>
              <a:pathLst>
                <a:path w="24402542" h="3482213">
                  <a:moveTo>
                    <a:pt x="9525" y="0"/>
                  </a:moveTo>
                  <a:lnTo>
                    <a:pt x="24393017" y="0"/>
                  </a:lnTo>
                  <a:cubicBezTo>
                    <a:pt x="24398224" y="0"/>
                    <a:pt x="24402542" y="4318"/>
                    <a:pt x="24402542" y="9525"/>
                  </a:cubicBezTo>
                  <a:lnTo>
                    <a:pt x="24402542" y="3472688"/>
                  </a:lnTo>
                  <a:cubicBezTo>
                    <a:pt x="24402542" y="3477895"/>
                    <a:pt x="24398224" y="3482213"/>
                    <a:pt x="24393017" y="3482213"/>
                  </a:cubicBezTo>
                  <a:lnTo>
                    <a:pt x="9525" y="3482213"/>
                  </a:lnTo>
                  <a:cubicBezTo>
                    <a:pt x="4318" y="3482213"/>
                    <a:pt x="0" y="3477895"/>
                    <a:pt x="0" y="3472688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3472688"/>
                  </a:lnTo>
                  <a:lnTo>
                    <a:pt x="9525" y="3472688"/>
                  </a:lnTo>
                  <a:lnTo>
                    <a:pt x="9525" y="3463163"/>
                  </a:lnTo>
                  <a:lnTo>
                    <a:pt x="24393017" y="3463163"/>
                  </a:lnTo>
                  <a:lnTo>
                    <a:pt x="24393017" y="3472688"/>
                  </a:lnTo>
                  <a:lnTo>
                    <a:pt x="24383492" y="3472688"/>
                  </a:lnTo>
                  <a:lnTo>
                    <a:pt x="24383492" y="9525"/>
                  </a:lnTo>
                  <a:lnTo>
                    <a:pt x="24393017" y="9525"/>
                  </a:lnTo>
                  <a:lnTo>
                    <a:pt x="24393017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4a7e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87" name="TextBox 6"/>
          <p:cNvSpPr/>
          <p:nvPr/>
        </p:nvSpPr>
        <p:spPr>
          <a:xfrm>
            <a:off x="165240" y="8278920"/>
            <a:ext cx="1418400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48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Forum"/>
                <a:ea typeface="DejaVu Sans"/>
              </a:rPr>
              <a:t>ASSEMBLEA ANNUALE 202</a:t>
            </a:r>
            <a:r>
              <a:rPr b="0" lang="it-IT" sz="5400" spc="-1" strike="noStrike">
                <a:solidFill>
                  <a:srgbClr val="ffffff"/>
                </a:solidFill>
                <a:latin typeface="Forum"/>
                <a:ea typeface="DejaVu Sans"/>
              </a:rPr>
              <a:t>4</a:t>
            </a:r>
            <a:r>
              <a:rPr b="0" lang="en-US" sz="5400" spc="-1" strike="noStrike">
                <a:solidFill>
                  <a:srgbClr val="ffffff"/>
                </a:solidFill>
                <a:latin typeface="Forum"/>
                <a:ea typeface="DejaVu Sans"/>
              </a:rPr>
              <a:t> commissione fragilità: bambino </a:t>
            </a:r>
            <a:endParaRPr b="0" lang="it-IT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Freeform 7"/>
          <p:cNvSpPr/>
          <p:nvPr/>
        </p:nvSpPr>
        <p:spPr>
          <a:xfrm>
            <a:off x="14580000" y="7702560"/>
            <a:ext cx="3231360" cy="1824120"/>
          </a:xfrm>
          <a:custGeom>
            <a:avLst/>
            <a:gdLst>
              <a:gd name="textAreaLeft" fmla="*/ 0 w 3231360"/>
              <a:gd name="textAreaRight" fmla="*/ 3233160 w 3231360"/>
              <a:gd name="textAreaTop" fmla="*/ 0 h 1824120"/>
              <a:gd name="textAreaBottom" fmla="*/ 1825920 h 1824120"/>
            </a:gdLst>
            <a:ahLst/>
            <a:rect l="textAreaLeft" t="textAreaTop" r="textAreaRight" b="textAreaBottom"/>
            <a:pathLst>
              <a:path w="3232980" h="1825740">
                <a:moveTo>
                  <a:pt x="0" y="0"/>
                </a:moveTo>
                <a:lnTo>
                  <a:pt x="3232980" y="0"/>
                </a:lnTo>
                <a:lnTo>
                  <a:pt x="3232980" y="1825740"/>
                </a:lnTo>
                <a:lnTo>
                  <a:pt x="0" y="18257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2"/>
          <p:cNvSpPr/>
          <p:nvPr/>
        </p:nvSpPr>
        <p:spPr>
          <a:xfrm>
            <a:off x="4836600" y="1290240"/>
            <a:ext cx="8460360" cy="7568640"/>
          </a:xfrm>
          <a:custGeom>
            <a:avLst/>
            <a:gdLst>
              <a:gd name="textAreaLeft" fmla="*/ 0 w 8460360"/>
              <a:gd name="textAreaRight" fmla="*/ 8462160 w 8460360"/>
              <a:gd name="textAreaTop" fmla="*/ 0 h 7568640"/>
              <a:gd name="textAreaBottom" fmla="*/ 7570440 h 7568640"/>
            </a:gdLst>
            <a:ahLst/>
            <a:rect l="textAreaLeft" t="textAreaTop" r="textAreaRight" b="textAreaBottom"/>
            <a:pathLst>
              <a:path w="8462295" h="7570592">
                <a:moveTo>
                  <a:pt x="0" y="0"/>
                </a:moveTo>
                <a:lnTo>
                  <a:pt x="8462295" y="0"/>
                </a:lnTo>
                <a:lnTo>
                  <a:pt x="8462295" y="7570592"/>
                </a:lnTo>
                <a:lnTo>
                  <a:pt x="0" y="75705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0" name="TextBox 3"/>
          <p:cNvSpPr/>
          <p:nvPr/>
        </p:nvSpPr>
        <p:spPr>
          <a:xfrm>
            <a:off x="1841040" y="152640"/>
            <a:ext cx="1474452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4"/>
          <p:cNvSpPr/>
          <p:nvPr/>
        </p:nvSpPr>
        <p:spPr>
          <a:xfrm>
            <a:off x="266040" y="1912680"/>
            <a:ext cx="5657040" cy="51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806400" indent="-403200">
              <a:lnSpc>
                <a:spcPts val="4816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4460" spc="-182" strike="noStrike" u="sng">
                <a:solidFill>
                  <a:srgbClr val="000000"/>
                </a:solidFill>
                <a:uFillTx/>
                <a:latin typeface="Forum"/>
                <a:ea typeface="DejaVu Sans"/>
              </a:rPr>
              <a:t>Referente</a:t>
            </a:r>
            <a:r>
              <a:rPr b="0" lang="en-US" sz="4460" spc="-182" strike="noStrike">
                <a:solidFill>
                  <a:srgbClr val="000000"/>
                </a:solidFill>
                <a:latin typeface="Forum"/>
                <a:ea typeface="DejaVu Sans"/>
              </a:rPr>
              <a:t>: </a:t>
            </a:r>
            <a:endParaRPr b="0" lang="it-IT" sz="446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A. Pesce Inf. pediatrica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lvl="1" marL="672480" indent="-335880">
              <a:lnSpc>
                <a:spcPts val="4011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720" spc="-151" strike="noStrike" u="sng">
                <a:solidFill>
                  <a:srgbClr val="000000"/>
                </a:solidFill>
                <a:uFillTx/>
                <a:latin typeface="Forum"/>
                <a:ea typeface="DejaVu Sans"/>
              </a:rPr>
              <a:t> </a:t>
            </a:r>
            <a:r>
              <a:rPr b="0" lang="en-US" sz="3720" spc="-151" strike="noStrike" u="sng">
                <a:solidFill>
                  <a:srgbClr val="000000"/>
                </a:solidFill>
                <a:uFillTx/>
                <a:latin typeface="Forum"/>
                <a:ea typeface="DejaVu Sans"/>
              </a:rPr>
              <a:t>Componenti</a:t>
            </a: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: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A. S. Binetti inf.pediatrica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P. Gregoris inf. pediatrica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A.Filippini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R.Pelosin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5"/>
          <p:cNvSpPr/>
          <p:nvPr/>
        </p:nvSpPr>
        <p:spPr>
          <a:xfrm>
            <a:off x="5424120" y="9194040"/>
            <a:ext cx="5996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3" name="Group 6"/>
          <p:cNvGrpSpPr/>
          <p:nvPr/>
        </p:nvGrpSpPr>
        <p:grpSpPr>
          <a:xfrm>
            <a:off x="2262240" y="9079560"/>
            <a:ext cx="13713480" cy="552240"/>
            <a:chOff x="2262240" y="9079560"/>
            <a:chExt cx="13713480" cy="552240"/>
          </a:xfrm>
        </p:grpSpPr>
        <p:sp>
          <p:nvSpPr>
            <p:cNvPr id="94" name="Freeform 7"/>
            <p:cNvSpPr/>
            <p:nvPr/>
          </p:nvSpPr>
          <p:spPr>
            <a:xfrm>
              <a:off x="2262240" y="9079560"/>
              <a:ext cx="13713480" cy="552240"/>
            </a:xfrm>
            <a:custGeom>
              <a:avLst/>
              <a:gdLst>
                <a:gd name="textAreaLeft" fmla="*/ 0 w 13713480"/>
                <a:gd name="textAreaRight" fmla="*/ 13715280 w 13713480"/>
                <a:gd name="textAreaTop" fmla="*/ 0 h 552240"/>
                <a:gd name="textAreaBottom" fmla="*/ 554040 h 55224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5" name="Freeform 8"/>
          <p:cNvSpPr/>
          <p:nvPr/>
        </p:nvSpPr>
        <p:spPr>
          <a:xfrm>
            <a:off x="0" y="9079560"/>
            <a:ext cx="3069720" cy="1205280"/>
          </a:xfrm>
          <a:custGeom>
            <a:avLst/>
            <a:gdLst>
              <a:gd name="textAreaLeft" fmla="*/ 0 w 3069720"/>
              <a:gd name="textAreaRight" fmla="*/ 3071520 w 3069720"/>
              <a:gd name="textAreaTop" fmla="*/ 0 h 1205280"/>
              <a:gd name="textAreaBottom" fmla="*/ 1207080 h 120528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6" name="Freeform 9"/>
          <p:cNvSpPr/>
          <p:nvPr/>
        </p:nvSpPr>
        <p:spPr>
          <a:xfrm>
            <a:off x="14818680" y="8332200"/>
            <a:ext cx="3231360" cy="1821960"/>
          </a:xfrm>
          <a:custGeom>
            <a:avLst/>
            <a:gdLst>
              <a:gd name="textAreaLeft" fmla="*/ 0 w 3231360"/>
              <a:gd name="textAreaRight" fmla="*/ 3233160 w 3231360"/>
              <a:gd name="textAreaTop" fmla="*/ 0 h 1821960"/>
              <a:gd name="textAreaBottom" fmla="*/ 1823760 h 182196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7" name="TextBox 10"/>
          <p:cNvSpPr/>
          <p:nvPr/>
        </p:nvSpPr>
        <p:spPr>
          <a:xfrm>
            <a:off x="4757400" y="9160560"/>
            <a:ext cx="8911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Freeform 11"/>
          <p:cNvSpPr/>
          <p:nvPr/>
        </p:nvSpPr>
        <p:spPr>
          <a:xfrm>
            <a:off x="15610320" y="221040"/>
            <a:ext cx="2555280" cy="2945520"/>
          </a:xfrm>
          <a:custGeom>
            <a:avLst/>
            <a:gdLst>
              <a:gd name="textAreaLeft" fmla="*/ 0 w 2555280"/>
              <a:gd name="textAreaRight" fmla="*/ 2557080 w 2555280"/>
              <a:gd name="textAreaTop" fmla="*/ 0 h 2945520"/>
              <a:gd name="textAreaBottom" fmla="*/ 2947320 h 2945520"/>
            </a:gdLst>
            <a:ahLst/>
            <a:rect l="textAreaLeft" t="textAreaTop" r="textAreaRight" b="textAreaBottom"/>
            <a:pathLst>
              <a:path w="2556900" h="2947320">
                <a:moveTo>
                  <a:pt x="0" y="0"/>
                </a:moveTo>
                <a:lnTo>
                  <a:pt x="2556900" y="0"/>
                </a:lnTo>
                <a:lnTo>
                  <a:pt x="2556900" y="2947320"/>
                </a:lnTo>
                <a:lnTo>
                  <a:pt x="0" y="29473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2"/>
          <p:cNvSpPr/>
          <p:nvPr/>
        </p:nvSpPr>
        <p:spPr>
          <a:xfrm>
            <a:off x="1037160" y="270360"/>
            <a:ext cx="2032560" cy="1356120"/>
          </a:xfrm>
          <a:custGeom>
            <a:avLst/>
            <a:gdLst>
              <a:gd name="textAreaLeft" fmla="*/ 0 w 2032560"/>
              <a:gd name="textAreaRight" fmla="*/ 2034360 w 2032560"/>
              <a:gd name="textAreaTop" fmla="*/ 0 h 1356120"/>
              <a:gd name="textAreaBottom" fmla="*/ 1357920 h 1356120"/>
            </a:gdLst>
            <a:ahLst/>
            <a:rect l="textAreaLeft" t="textAreaTop" r="textAreaRight" b="textAreaBottom"/>
            <a:pathLst>
              <a:path w="2034485" h="1358019">
                <a:moveTo>
                  <a:pt x="0" y="0"/>
                </a:moveTo>
                <a:lnTo>
                  <a:pt x="2034485" y="0"/>
                </a:lnTo>
                <a:lnTo>
                  <a:pt x="2034485" y="1358018"/>
                </a:lnTo>
                <a:lnTo>
                  <a:pt x="0" y="13580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0" name="Freeform 3"/>
          <p:cNvSpPr/>
          <p:nvPr/>
        </p:nvSpPr>
        <p:spPr>
          <a:xfrm>
            <a:off x="660960" y="604080"/>
            <a:ext cx="1183680" cy="847440"/>
          </a:xfrm>
          <a:custGeom>
            <a:avLst/>
            <a:gdLst>
              <a:gd name="textAreaLeft" fmla="*/ 0 w 1183680"/>
              <a:gd name="textAreaRight" fmla="*/ 1185480 w 1183680"/>
              <a:gd name="textAreaTop" fmla="*/ 0 h 847440"/>
              <a:gd name="textAreaBottom" fmla="*/ 849240 h 847440"/>
            </a:gdLst>
            <a:ahLst/>
            <a:rect l="textAreaLeft" t="textAreaTop" r="textAreaRight" b="textAreaBottom"/>
            <a:pathLst>
              <a:path w="1185655" h="849226">
                <a:moveTo>
                  <a:pt x="0" y="0"/>
                </a:moveTo>
                <a:lnTo>
                  <a:pt x="1185655" y="0"/>
                </a:lnTo>
                <a:lnTo>
                  <a:pt x="1185655" y="849226"/>
                </a:lnTo>
                <a:lnTo>
                  <a:pt x="0" y="8492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1" name="TextBox 4"/>
          <p:cNvSpPr/>
          <p:nvPr/>
        </p:nvSpPr>
        <p:spPr>
          <a:xfrm>
            <a:off x="1185480" y="513360"/>
            <a:ext cx="1474452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5"/>
          <p:cNvSpPr/>
          <p:nvPr/>
        </p:nvSpPr>
        <p:spPr>
          <a:xfrm>
            <a:off x="5424120" y="9194040"/>
            <a:ext cx="5996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" name="Group 6"/>
          <p:cNvGrpSpPr/>
          <p:nvPr/>
        </p:nvGrpSpPr>
        <p:grpSpPr>
          <a:xfrm>
            <a:off x="1859760" y="9079560"/>
            <a:ext cx="13713480" cy="552240"/>
            <a:chOff x="1859760" y="9079560"/>
            <a:chExt cx="13713480" cy="552240"/>
          </a:xfrm>
        </p:grpSpPr>
        <p:sp>
          <p:nvSpPr>
            <p:cNvPr id="104" name="Freeform 7"/>
            <p:cNvSpPr/>
            <p:nvPr/>
          </p:nvSpPr>
          <p:spPr>
            <a:xfrm>
              <a:off x="1859760" y="9079560"/>
              <a:ext cx="13713480" cy="552240"/>
            </a:xfrm>
            <a:custGeom>
              <a:avLst/>
              <a:gdLst>
                <a:gd name="textAreaLeft" fmla="*/ 0 w 13713480"/>
                <a:gd name="textAreaRight" fmla="*/ 13715280 w 13713480"/>
                <a:gd name="textAreaTop" fmla="*/ 0 h 552240"/>
                <a:gd name="textAreaBottom" fmla="*/ 554040 h 55224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05" name="Freeform 8"/>
          <p:cNvSpPr/>
          <p:nvPr/>
        </p:nvSpPr>
        <p:spPr>
          <a:xfrm>
            <a:off x="0" y="9079560"/>
            <a:ext cx="3069720" cy="1205280"/>
          </a:xfrm>
          <a:custGeom>
            <a:avLst/>
            <a:gdLst>
              <a:gd name="textAreaLeft" fmla="*/ 0 w 3069720"/>
              <a:gd name="textAreaRight" fmla="*/ 3071520 w 3069720"/>
              <a:gd name="textAreaTop" fmla="*/ 0 h 1205280"/>
              <a:gd name="textAreaBottom" fmla="*/ 1207080 h 120528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6" name="Freeform 9"/>
          <p:cNvSpPr/>
          <p:nvPr/>
        </p:nvSpPr>
        <p:spPr>
          <a:xfrm>
            <a:off x="14818680" y="8332200"/>
            <a:ext cx="3231360" cy="1821960"/>
          </a:xfrm>
          <a:custGeom>
            <a:avLst/>
            <a:gdLst>
              <a:gd name="textAreaLeft" fmla="*/ 0 w 3231360"/>
              <a:gd name="textAreaRight" fmla="*/ 3233160 w 3231360"/>
              <a:gd name="textAreaTop" fmla="*/ 0 h 1821960"/>
              <a:gd name="textAreaBottom" fmla="*/ 1823760 h 182196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7" name="Freeform 10"/>
          <p:cNvSpPr/>
          <p:nvPr/>
        </p:nvSpPr>
        <p:spPr>
          <a:xfrm>
            <a:off x="12683880" y="1989360"/>
            <a:ext cx="5245560" cy="6082200"/>
          </a:xfrm>
          <a:custGeom>
            <a:avLst/>
            <a:gdLst>
              <a:gd name="textAreaLeft" fmla="*/ 0 w 5245560"/>
              <a:gd name="textAreaRight" fmla="*/ 5247360 w 5245560"/>
              <a:gd name="textAreaTop" fmla="*/ 0 h 6082200"/>
              <a:gd name="textAreaBottom" fmla="*/ 6084000 h 6082200"/>
            </a:gdLst>
            <a:ahLst/>
            <a:rect l="textAreaLeft" t="textAreaTop" r="textAreaRight" b="textAreaBottom"/>
            <a:pathLst>
              <a:path w="5247427" h="6083911">
                <a:moveTo>
                  <a:pt x="0" y="0"/>
                </a:moveTo>
                <a:lnTo>
                  <a:pt x="5247427" y="0"/>
                </a:lnTo>
                <a:lnTo>
                  <a:pt x="5247427" y="6083910"/>
                </a:lnTo>
                <a:lnTo>
                  <a:pt x="0" y="608391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8" name="Freeform 11"/>
          <p:cNvSpPr/>
          <p:nvPr/>
        </p:nvSpPr>
        <p:spPr>
          <a:xfrm>
            <a:off x="541080" y="5940000"/>
            <a:ext cx="3057480" cy="3058560"/>
          </a:xfrm>
          <a:custGeom>
            <a:avLst/>
            <a:gdLst>
              <a:gd name="textAreaLeft" fmla="*/ 0 w 3057480"/>
              <a:gd name="textAreaRight" fmla="*/ 3059280 w 3057480"/>
              <a:gd name="textAreaTop" fmla="*/ 0 h 3058560"/>
              <a:gd name="textAreaBottom" fmla="*/ 3060360 h 3058560"/>
            </a:gdLst>
            <a:ahLst/>
            <a:rect l="textAreaLeft" t="textAreaTop" r="textAreaRight" b="textAreaBottom"/>
            <a:pathLst>
              <a:path w="3419151" h="3585893">
                <a:moveTo>
                  <a:pt x="0" y="0"/>
                </a:moveTo>
                <a:lnTo>
                  <a:pt x="3419151" y="0"/>
                </a:lnTo>
                <a:lnTo>
                  <a:pt x="3419151" y="3585893"/>
                </a:lnTo>
                <a:lnTo>
                  <a:pt x="0" y="35858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9" name="Freeform 12"/>
          <p:cNvSpPr/>
          <p:nvPr/>
        </p:nvSpPr>
        <p:spPr>
          <a:xfrm rot="21175200">
            <a:off x="1150560" y="158040"/>
            <a:ext cx="1329120" cy="575640"/>
          </a:xfrm>
          <a:custGeom>
            <a:avLst/>
            <a:gdLst>
              <a:gd name="textAreaLeft" fmla="*/ 0 w 1329120"/>
              <a:gd name="textAreaRight" fmla="*/ 1330920 w 1329120"/>
              <a:gd name="textAreaTop" fmla="*/ 0 h 575640"/>
              <a:gd name="textAreaBottom" fmla="*/ 577440 h 575640"/>
            </a:gdLst>
            <a:ahLst/>
            <a:rect l="textAreaLeft" t="textAreaTop" r="textAreaRight" b="textAreaBottom"/>
            <a:pathLst>
              <a:path w="1331078" h="577355">
                <a:moveTo>
                  <a:pt x="0" y="0"/>
                </a:moveTo>
                <a:lnTo>
                  <a:pt x="1331078" y="0"/>
                </a:lnTo>
                <a:lnTo>
                  <a:pt x="1331078" y="577355"/>
                </a:lnTo>
                <a:lnTo>
                  <a:pt x="0" y="5773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10" name="Group 13"/>
          <p:cNvGrpSpPr/>
          <p:nvPr/>
        </p:nvGrpSpPr>
        <p:grpSpPr>
          <a:xfrm>
            <a:off x="660600" y="814680"/>
            <a:ext cx="11262960" cy="4733640"/>
            <a:chOff x="660600" y="814680"/>
            <a:chExt cx="11262960" cy="4733640"/>
          </a:xfrm>
        </p:grpSpPr>
        <p:sp>
          <p:nvSpPr>
            <p:cNvPr id="111" name="Freeform 14"/>
            <p:cNvSpPr/>
            <p:nvPr/>
          </p:nvSpPr>
          <p:spPr>
            <a:xfrm rot="1818000">
              <a:off x="939240" y="1329120"/>
              <a:ext cx="2523600" cy="1788120"/>
            </a:xfrm>
            <a:custGeom>
              <a:avLst/>
              <a:gdLst>
                <a:gd name="textAreaLeft" fmla="*/ 0 w 2523600"/>
                <a:gd name="textAreaRight" fmla="*/ 2525400 w 2523600"/>
                <a:gd name="textAreaTop" fmla="*/ 0 h 1788120"/>
                <a:gd name="textAreaBottom" fmla="*/ 1789920 h 1788120"/>
              </a:gdLst>
              <a:ahLst/>
              <a:rect l="textAreaLeft" t="textAreaTop" r="textAreaRight" b="textAreaBottom"/>
              <a:pathLst>
                <a:path w="3367274" h="2386555">
                  <a:moveTo>
                    <a:pt x="0" y="0"/>
                  </a:moveTo>
                  <a:lnTo>
                    <a:pt x="3367273" y="0"/>
                  </a:lnTo>
                  <a:lnTo>
                    <a:pt x="3367273" y="2386555"/>
                  </a:lnTo>
                  <a:lnTo>
                    <a:pt x="0" y="238655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>
                <a:alphaModFix amt="53000"/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2" name="TextBox 15"/>
            <p:cNvSpPr/>
            <p:nvPr/>
          </p:nvSpPr>
          <p:spPr>
            <a:xfrm>
              <a:off x="1081440" y="1933920"/>
              <a:ext cx="10842120" cy="361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516"/>
                </a:lnSpc>
              </a:pPr>
              <a:r>
                <a:rPr b="0" lang="en-US" sz="4180" spc="-168" strike="noStrike">
                  <a:solidFill>
                    <a:srgbClr val="000000"/>
                  </a:solidFill>
                  <a:latin typeface="Forum"/>
                  <a:ea typeface="DejaVu Sans"/>
                </a:rPr>
                <a:t>Obiettivi:</a:t>
              </a:r>
              <a:endParaRPr b="0" lang="it-IT" sz="418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991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991"/>
                </a:lnSpc>
              </a:pPr>
              <a:r>
                <a:rPr b="0" lang="en-US" sz="3700" spc="-148" strike="noStrike">
                  <a:solidFill>
                    <a:srgbClr val="000000"/>
                  </a:solidFill>
                  <a:latin typeface="Forum"/>
                  <a:ea typeface="DejaVu Sans"/>
                </a:rPr>
                <a:t>Corsi in presenza per accompagnare i genitori nel  momento dell’introduzione di cibi solidi ai loro bambini, differenza tra svezzamento tradizionale e autosvezzamento.</a:t>
              </a:r>
              <a:endParaRPr b="0" lang="it-IT" sz="37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991"/>
                </a:lnSpc>
              </a:pPr>
              <a:r>
                <a:rPr b="0" lang="en-US" sz="3700" spc="-148" strike="noStrike">
                  <a:solidFill>
                    <a:srgbClr val="000000"/>
                  </a:solidFill>
                  <a:latin typeface="Forum"/>
                  <a:ea typeface="DejaVu Sans"/>
                </a:rPr>
                <a:t>Da quali cibi partire? E come tagliarli? </a:t>
              </a:r>
              <a:endParaRPr b="0" lang="it-IT" sz="37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3" name="TextBox 16"/>
          <p:cNvSpPr/>
          <p:nvPr/>
        </p:nvSpPr>
        <p:spPr>
          <a:xfrm>
            <a:off x="4757400" y="9160560"/>
            <a:ext cx="8911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2023 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2"/>
          <p:cNvSpPr/>
          <p:nvPr/>
        </p:nvSpPr>
        <p:spPr>
          <a:xfrm rot="1838400">
            <a:off x="1623240" y="880920"/>
            <a:ext cx="2523600" cy="1788120"/>
          </a:xfrm>
          <a:custGeom>
            <a:avLst/>
            <a:gdLst>
              <a:gd name="textAreaLeft" fmla="*/ 0 w 2523600"/>
              <a:gd name="textAreaRight" fmla="*/ 2525400 w 2523600"/>
              <a:gd name="textAreaTop" fmla="*/ 0 h 1788120"/>
              <a:gd name="textAreaBottom" fmla="*/ 1789920 h 1788120"/>
            </a:gdLst>
            <a:ahLst/>
            <a:rect l="textAreaLeft" t="textAreaTop" r="textAreaRight" b="textAreaBottom"/>
            <a:pathLst>
              <a:path w="2525455" h="1789916">
                <a:moveTo>
                  <a:pt x="0" y="0"/>
                </a:moveTo>
                <a:lnTo>
                  <a:pt x="2525455" y="0"/>
                </a:lnTo>
                <a:lnTo>
                  <a:pt x="2525455" y="1789916"/>
                </a:lnTo>
                <a:lnTo>
                  <a:pt x="0" y="1789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6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5" name="TextBox 3"/>
          <p:cNvSpPr/>
          <p:nvPr/>
        </p:nvSpPr>
        <p:spPr>
          <a:xfrm>
            <a:off x="1727640" y="1522080"/>
            <a:ext cx="10630440" cy="259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260"/>
              </a:lnSpc>
              <a:tabLst>
                <a:tab algn="l" pos="0"/>
              </a:tabLst>
            </a:pPr>
            <a:r>
              <a:rPr b="0" lang="en-US" sz="3950" spc="-160" strike="noStrike">
                <a:solidFill>
                  <a:srgbClr val="000000"/>
                </a:solidFill>
                <a:latin typeface="Forum"/>
                <a:ea typeface="DejaVu Sans"/>
              </a:rPr>
              <a:t>Obiettivi:</a:t>
            </a:r>
            <a:endParaRPr b="0" lang="it-IT" sz="39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45"/>
              </a:lnSpc>
              <a:tabLst>
                <a:tab algn="l" pos="0"/>
              </a:tabLst>
            </a:pPr>
            <a:r>
              <a:rPr b="0" lang="en-US" sz="3740" spc="-151" strike="noStrike">
                <a:solidFill>
                  <a:srgbClr val="000000"/>
                </a:solidFill>
                <a:latin typeface="Forum"/>
                <a:ea typeface="DejaVu Sans"/>
              </a:rPr>
              <a:t>Organizzare corsi di rianimazione cardio-polmonare e di manovre di disostruzione pediatrica  per i genitori e ogni adulto che si occuperà del bambino – nonni, babysitter etc.. </a:t>
            </a:r>
            <a:endParaRPr b="0" lang="it-IT" sz="37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4"/>
          <p:cNvSpPr/>
          <p:nvPr/>
        </p:nvSpPr>
        <p:spPr>
          <a:xfrm>
            <a:off x="5424120" y="9194040"/>
            <a:ext cx="5996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7" name="Group 5"/>
          <p:cNvGrpSpPr/>
          <p:nvPr/>
        </p:nvGrpSpPr>
        <p:grpSpPr>
          <a:xfrm>
            <a:off x="1859760" y="9079560"/>
            <a:ext cx="13713480" cy="552240"/>
            <a:chOff x="1859760" y="9079560"/>
            <a:chExt cx="13713480" cy="552240"/>
          </a:xfrm>
        </p:grpSpPr>
        <p:sp>
          <p:nvSpPr>
            <p:cNvPr id="118" name="Freeform 6"/>
            <p:cNvSpPr/>
            <p:nvPr/>
          </p:nvSpPr>
          <p:spPr>
            <a:xfrm>
              <a:off x="1859760" y="9079560"/>
              <a:ext cx="13713480" cy="552240"/>
            </a:xfrm>
            <a:custGeom>
              <a:avLst/>
              <a:gdLst>
                <a:gd name="textAreaLeft" fmla="*/ 0 w 13713480"/>
                <a:gd name="textAreaRight" fmla="*/ 13715280 w 13713480"/>
                <a:gd name="textAreaTop" fmla="*/ 0 h 552240"/>
                <a:gd name="textAreaBottom" fmla="*/ 554040 h 55224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19" name="Freeform 7"/>
          <p:cNvSpPr/>
          <p:nvPr/>
        </p:nvSpPr>
        <p:spPr>
          <a:xfrm>
            <a:off x="0" y="9079560"/>
            <a:ext cx="3069720" cy="1205280"/>
          </a:xfrm>
          <a:custGeom>
            <a:avLst/>
            <a:gdLst>
              <a:gd name="textAreaLeft" fmla="*/ 0 w 3069720"/>
              <a:gd name="textAreaRight" fmla="*/ 3071520 w 3069720"/>
              <a:gd name="textAreaTop" fmla="*/ 0 h 1205280"/>
              <a:gd name="textAreaBottom" fmla="*/ 1207080 h 120528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0" name="Freeform 8"/>
          <p:cNvSpPr/>
          <p:nvPr/>
        </p:nvSpPr>
        <p:spPr>
          <a:xfrm>
            <a:off x="14818680" y="8332200"/>
            <a:ext cx="3231360" cy="1821960"/>
          </a:xfrm>
          <a:custGeom>
            <a:avLst/>
            <a:gdLst>
              <a:gd name="textAreaLeft" fmla="*/ 0 w 3231360"/>
              <a:gd name="textAreaRight" fmla="*/ 3233160 w 3231360"/>
              <a:gd name="textAreaTop" fmla="*/ 0 h 1821960"/>
              <a:gd name="textAreaBottom" fmla="*/ 1823760 h 182196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1" name="Freeform 10"/>
          <p:cNvSpPr/>
          <p:nvPr/>
        </p:nvSpPr>
        <p:spPr>
          <a:xfrm>
            <a:off x="1727640" y="4716360"/>
            <a:ext cx="7786440" cy="3867480"/>
          </a:xfrm>
          <a:custGeom>
            <a:avLst/>
            <a:gdLst>
              <a:gd name="textAreaLeft" fmla="*/ 0 w 7786440"/>
              <a:gd name="textAreaRight" fmla="*/ 7788240 w 7786440"/>
              <a:gd name="textAreaTop" fmla="*/ 0 h 3867480"/>
              <a:gd name="textAreaBottom" fmla="*/ 3869280 h 3867480"/>
            </a:gdLst>
            <a:ahLst/>
            <a:rect l="textAreaLeft" t="textAreaTop" r="textAreaRight" b="textAreaBottom"/>
            <a:pathLst>
              <a:path w="7788330" h="3869361">
                <a:moveTo>
                  <a:pt x="0" y="0"/>
                </a:moveTo>
                <a:lnTo>
                  <a:pt x="7788330" y="0"/>
                </a:lnTo>
                <a:lnTo>
                  <a:pt x="7788330" y="3869361"/>
                </a:lnTo>
                <a:lnTo>
                  <a:pt x="0" y="38693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2" name="TextBox 11"/>
          <p:cNvSpPr/>
          <p:nvPr/>
        </p:nvSpPr>
        <p:spPr>
          <a:xfrm>
            <a:off x="4757400" y="9160560"/>
            <a:ext cx="8911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"/>
          <p:cNvSpPr/>
          <p:nvPr/>
        </p:nvSpPr>
        <p:spPr>
          <a:xfrm>
            <a:off x="1344240" y="182880"/>
            <a:ext cx="1474452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2"/>
          <p:cNvSpPr/>
          <p:nvPr/>
        </p:nvSpPr>
        <p:spPr>
          <a:xfrm>
            <a:off x="5424120" y="9194040"/>
            <a:ext cx="5996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" name="Group 3"/>
          <p:cNvGrpSpPr/>
          <p:nvPr/>
        </p:nvGrpSpPr>
        <p:grpSpPr>
          <a:xfrm>
            <a:off x="1859760" y="9079560"/>
            <a:ext cx="13713480" cy="552240"/>
            <a:chOff x="1859760" y="9079560"/>
            <a:chExt cx="13713480" cy="552240"/>
          </a:xfrm>
        </p:grpSpPr>
        <p:sp>
          <p:nvSpPr>
            <p:cNvPr id="126" name="Freeform 4"/>
            <p:cNvSpPr/>
            <p:nvPr/>
          </p:nvSpPr>
          <p:spPr>
            <a:xfrm>
              <a:off x="1859760" y="9079560"/>
              <a:ext cx="13713480" cy="552240"/>
            </a:xfrm>
            <a:custGeom>
              <a:avLst/>
              <a:gdLst>
                <a:gd name="textAreaLeft" fmla="*/ 0 w 13713480"/>
                <a:gd name="textAreaRight" fmla="*/ 13715280 w 13713480"/>
                <a:gd name="textAreaTop" fmla="*/ 0 h 552240"/>
                <a:gd name="textAreaBottom" fmla="*/ 554040 h 55224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27" name="Freeform 5"/>
          <p:cNvSpPr/>
          <p:nvPr/>
        </p:nvSpPr>
        <p:spPr>
          <a:xfrm>
            <a:off x="0" y="9079560"/>
            <a:ext cx="3069720" cy="1205280"/>
          </a:xfrm>
          <a:custGeom>
            <a:avLst/>
            <a:gdLst>
              <a:gd name="textAreaLeft" fmla="*/ 0 w 3069720"/>
              <a:gd name="textAreaRight" fmla="*/ 3071520 w 3069720"/>
              <a:gd name="textAreaTop" fmla="*/ 0 h 1205280"/>
              <a:gd name="textAreaBottom" fmla="*/ 1207080 h 120528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8" name="Freeform 6"/>
          <p:cNvSpPr/>
          <p:nvPr/>
        </p:nvSpPr>
        <p:spPr>
          <a:xfrm>
            <a:off x="14818680" y="8332200"/>
            <a:ext cx="3231360" cy="1821960"/>
          </a:xfrm>
          <a:custGeom>
            <a:avLst/>
            <a:gdLst>
              <a:gd name="textAreaLeft" fmla="*/ 0 w 3231360"/>
              <a:gd name="textAreaRight" fmla="*/ 3233160 w 3231360"/>
              <a:gd name="textAreaTop" fmla="*/ 0 h 1821960"/>
              <a:gd name="textAreaBottom" fmla="*/ 1823760 h 182196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9" name="Freeform 7"/>
          <p:cNvSpPr/>
          <p:nvPr/>
        </p:nvSpPr>
        <p:spPr>
          <a:xfrm>
            <a:off x="14089680" y="2400120"/>
            <a:ext cx="4000680" cy="3395160"/>
          </a:xfrm>
          <a:custGeom>
            <a:avLst/>
            <a:gdLst>
              <a:gd name="textAreaLeft" fmla="*/ 0 w 4000680"/>
              <a:gd name="textAreaRight" fmla="*/ 4002480 w 4000680"/>
              <a:gd name="textAreaTop" fmla="*/ 0 h 3395160"/>
              <a:gd name="textAreaBottom" fmla="*/ 3396960 h 3395160"/>
            </a:gdLst>
            <a:ahLst/>
            <a:rect l="textAreaLeft" t="textAreaTop" r="textAreaRight" b="textAreaBottom"/>
            <a:pathLst>
              <a:path w="4002443" h="3396986">
                <a:moveTo>
                  <a:pt x="0" y="0"/>
                </a:moveTo>
                <a:lnTo>
                  <a:pt x="4002443" y="0"/>
                </a:lnTo>
                <a:lnTo>
                  <a:pt x="4002443" y="3396986"/>
                </a:lnTo>
                <a:lnTo>
                  <a:pt x="0" y="33969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" name="Freeform 8"/>
          <p:cNvSpPr/>
          <p:nvPr/>
        </p:nvSpPr>
        <p:spPr>
          <a:xfrm>
            <a:off x="663120" y="1110600"/>
            <a:ext cx="2790360" cy="5006880"/>
          </a:xfrm>
          <a:custGeom>
            <a:avLst/>
            <a:gdLst>
              <a:gd name="textAreaLeft" fmla="*/ 0 w 2790360"/>
              <a:gd name="textAreaRight" fmla="*/ 2792160 w 2790360"/>
              <a:gd name="textAreaTop" fmla="*/ 0 h 5006880"/>
              <a:gd name="textAreaBottom" fmla="*/ 5008680 h 5006880"/>
            </a:gdLst>
            <a:ahLst/>
            <a:rect l="textAreaLeft" t="textAreaTop" r="textAreaRight" b="textAreaBottom"/>
            <a:pathLst>
              <a:path w="2792292" h="5008596">
                <a:moveTo>
                  <a:pt x="0" y="0"/>
                </a:moveTo>
                <a:lnTo>
                  <a:pt x="2792293" y="0"/>
                </a:lnTo>
                <a:lnTo>
                  <a:pt x="2792293" y="5008596"/>
                </a:lnTo>
                <a:lnTo>
                  <a:pt x="0" y="500859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1" name="Freeform 9"/>
          <p:cNvSpPr/>
          <p:nvPr/>
        </p:nvSpPr>
        <p:spPr>
          <a:xfrm rot="1838400">
            <a:off x="3734640" y="1627920"/>
            <a:ext cx="2523600" cy="1788120"/>
          </a:xfrm>
          <a:custGeom>
            <a:avLst/>
            <a:gdLst>
              <a:gd name="textAreaLeft" fmla="*/ 0 w 2523600"/>
              <a:gd name="textAreaRight" fmla="*/ 2525400 w 2523600"/>
              <a:gd name="textAreaTop" fmla="*/ 0 h 1788120"/>
              <a:gd name="textAreaBottom" fmla="*/ 1789920 h 1788120"/>
            </a:gdLst>
            <a:ahLst/>
            <a:rect l="textAreaLeft" t="textAreaTop" r="textAreaRight" b="textAreaBottom"/>
            <a:pathLst>
              <a:path w="2525455" h="1789916">
                <a:moveTo>
                  <a:pt x="0" y="0"/>
                </a:moveTo>
                <a:lnTo>
                  <a:pt x="2525456" y="0"/>
                </a:lnTo>
                <a:lnTo>
                  <a:pt x="2525456" y="1789916"/>
                </a:lnTo>
                <a:lnTo>
                  <a:pt x="0" y="1789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alphaModFix amt="6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2" name="TextBox 10"/>
          <p:cNvSpPr/>
          <p:nvPr/>
        </p:nvSpPr>
        <p:spPr>
          <a:xfrm>
            <a:off x="3686400" y="2223720"/>
            <a:ext cx="10170720" cy="24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975"/>
              </a:lnSpc>
              <a:tabLst>
                <a:tab algn="l" pos="0"/>
              </a:tabLst>
            </a:pPr>
            <a:r>
              <a:rPr b="0" lang="en-US" sz="4610" spc="-185" strike="noStrike">
                <a:solidFill>
                  <a:srgbClr val="000000"/>
                </a:solidFill>
                <a:latin typeface="Forum"/>
                <a:ea typeface="DejaVu Sans"/>
              </a:rPr>
              <a:t>Obiettivi:</a:t>
            </a:r>
            <a:endParaRPr b="0" lang="it-IT" sz="46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Allestimento di aree attrezzate per accogliere le mamme che vogliono allattare quando si trovano fuori casa.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11"/>
          <p:cNvSpPr/>
          <p:nvPr/>
        </p:nvSpPr>
        <p:spPr>
          <a:xfrm>
            <a:off x="4757400" y="9160560"/>
            <a:ext cx="8911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12"/>
          <p:cNvSpPr/>
          <p:nvPr/>
        </p:nvSpPr>
        <p:spPr>
          <a:xfrm>
            <a:off x="-426600" y="674640"/>
            <a:ext cx="182862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2"/>
          <p:cNvSpPr/>
          <p:nvPr/>
        </p:nvSpPr>
        <p:spPr>
          <a:xfrm rot="1838400">
            <a:off x="1169280" y="1346400"/>
            <a:ext cx="2523600" cy="1788120"/>
          </a:xfrm>
          <a:custGeom>
            <a:avLst/>
            <a:gdLst>
              <a:gd name="textAreaLeft" fmla="*/ 0 w 2523600"/>
              <a:gd name="textAreaRight" fmla="*/ 2525400 w 2523600"/>
              <a:gd name="textAreaTop" fmla="*/ 0 h 1788120"/>
              <a:gd name="textAreaBottom" fmla="*/ 1789920 h 1788120"/>
            </a:gdLst>
            <a:ahLst/>
            <a:rect l="textAreaLeft" t="textAreaTop" r="textAreaRight" b="textAreaBottom"/>
            <a:pathLst>
              <a:path w="2525455" h="1789916">
                <a:moveTo>
                  <a:pt x="0" y="0"/>
                </a:moveTo>
                <a:lnTo>
                  <a:pt x="2525455" y="0"/>
                </a:lnTo>
                <a:lnTo>
                  <a:pt x="2525455" y="1789916"/>
                </a:lnTo>
                <a:lnTo>
                  <a:pt x="0" y="1789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6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TextBox 3"/>
          <p:cNvSpPr/>
          <p:nvPr/>
        </p:nvSpPr>
        <p:spPr>
          <a:xfrm>
            <a:off x="1344600" y="2011320"/>
            <a:ext cx="11435400" cy="354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Obiettivi: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Incontri per apprendere e sperimentare le tecniche del massaggio neonatale.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 </a:t>
            </a: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Massaggiare il proprio bambino significa instaurare un dialogo profondo che va al di là delle parole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4"/>
          <p:cNvSpPr/>
          <p:nvPr/>
        </p:nvSpPr>
        <p:spPr>
          <a:xfrm>
            <a:off x="5424120" y="9194040"/>
            <a:ext cx="5996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8" name="Group 5"/>
          <p:cNvGrpSpPr/>
          <p:nvPr/>
        </p:nvGrpSpPr>
        <p:grpSpPr>
          <a:xfrm>
            <a:off x="1859760" y="9079560"/>
            <a:ext cx="13713480" cy="552240"/>
            <a:chOff x="1859760" y="9079560"/>
            <a:chExt cx="13713480" cy="552240"/>
          </a:xfrm>
        </p:grpSpPr>
        <p:sp>
          <p:nvSpPr>
            <p:cNvPr id="139" name="Freeform 6"/>
            <p:cNvSpPr/>
            <p:nvPr/>
          </p:nvSpPr>
          <p:spPr>
            <a:xfrm>
              <a:off x="1859760" y="9079560"/>
              <a:ext cx="13713480" cy="552240"/>
            </a:xfrm>
            <a:custGeom>
              <a:avLst/>
              <a:gdLst>
                <a:gd name="textAreaLeft" fmla="*/ 0 w 13713480"/>
                <a:gd name="textAreaRight" fmla="*/ 13715280 w 13713480"/>
                <a:gd name="textAreaTop" fmla="*/ 0 h 552240"/>
                <a:gd name="textAreaBottom" fmla="*/ 554040 h 55224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0" name="Freeform 7"/>
          <p:cNvSpPr/>
          <p:nvPr/>
        </p:nvSpPr>
        <p:spPr>
          <a:xfrm>
            <a:off x="0" y="9079560"/>
            <a:ext cx="3069720" cy="1205280"/>
          </a:xfrm>
          <a:custGeom>
            <a:avLst/>
            <a:gdLst>
              <a:gd name="textAreaLeft" fmla="*/ 0 w 3069720"/>
              <a:gd name="textAreaRight" fmla="*/ 3071520 w 3069720"/>
              <a:gd name="textAreaTop" fmla="*/ 0 h 1205280"/>
              <a:gd name="textAreaBottom" fmla="*/ 1207080 h 120528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Freeform 8"/>
          <p:cNvSpPr/>
          <p:nvPr/>
        </p:nvSpPr>
        <p:spPr>
          <a:xfrm>
            <a:off x="14818680" y="8332200"/>
            <a:ext cx="3231360" cy="1821960"/>
          </a:xfrm>
          <a:custGeom>
            <a:avLst/>
            <a:gdLst>
              <a:gd name="textAreaLeft" fmla="*/ 0 w 3231360"/>
              <a:gd name="textAreaRight" fmla="*/ 3233160 w 3231360"/>
              <a:gd name="textAreaTop" fmla="*/ 0 h 1821960"/>
              <a:gd name="textAreaBottom" fmla="*/ 1823760 h 182196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Freeform 9"/>
          <p:cNvSpPr/>
          <p:nvPr/>
        </p:nvSpPr>
        <p:spPr>
          <a:xfrm>
            <a:off x="15840000" y="165240"/>
            <a:ext cx="2210040" cy="2571840"/>
          </a:xfrm>
          <a:custGeom>
            <a:avLst/>
            <a:gdLst>
              <a:gd name="textAreaLeft" fmla="*/ 0 w 2210040"/>
              <a:gd name="textAreaRight" fmla="*/ 2211840 w 2210040"/>
              <a:gd name="textAreaTop" fmla="*/ 0 h 2571840"/>
              <a:gd name="textAreaBottom" fmla="*/ 2573640 h 2571840"/>
            </a:gdLst>
            <a:ahLst/>
            <a:rect l="textAreaLeft" t="textAreaTop" r="textAreaRight" b="textAreaBottom"/>
            <a:pathLst>
              <a:path w="2211840" h="2573640">
                <a:moveTo>
                  <a:pt x="0" y="0"/>
                </a:moveTo>
                <a:lnTo>
                  <a:pt x="2211840" y="0"/>
                </a:lnTo>
                <a:lnTo>
                  <a:pt x="2211840" y="2573640"/>
                </a:lnTo>
                <a:lnTo>
                  <a:pt x="0" y="25736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Freeform 10"/>
          <p:cNvSpPr/>
          <p:nvPr/>
        </p:nvSpPr>
        <p:spPr>
          <a:xfrm rot="21543600">
            <a:off x="12771000" y="4546440"/>
            <a:ext cx="4876200" cy="3779280"/>
          </a:xfrm>
          <a:custGeom>
            <a:avLst/>
            <a:gdLst>
              <a:gd name="textAreaLeft" fmla="*/ 0 w 4876200"/>
              <a:gd name="textAreaRight" fmla="*/ 4878000 w 4876200"/>
              <a:gd name="textAreaTop" fmla="*/ 0 h 3779280"/>
              <a:gd name="textAreaBottom" fmla="*/ 3781080 h 3779280"/>
            </a:gdLst>
            <a:ahLst/>
            <a:rect l="textAreaLeft" t="textAreaTop" r="textAreaRight" b="textAreaBottom"/>
            <a:pathLst>
              <a:path w="7343701" h="3855443">
                <a:moveTo>
                  <a:pt x="0" y="0"/>
                </a:moveTo>
                <a:lnTo>
                  <a:pt x="7343701" y="0"/>
                </a:lnTo>
                <a:lnTo>
                  <a:pt x="7343701" y="3855443"/>
                </a:lnTo>
                <a:lnTo>
                  <a:pt x="0" y="38554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TextBox 11"/>
          <p:cNvSpPr/>
          <p:nvPr/>
        </p:nvSpPr>
        <p:spPr>
          <a:xfrm>
            <a:off x="4757400" y="9160560"/>
            <a:ext cx="8911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 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Box 12"/>
          <p:cNvSpPr/>
          <p:nvPr/>
        </p:nvSpPr>
        <p:spPr>
          <a:xfrm>
            <a:off x="0" y="513360"/>
            <a:ext cx="182862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2"/>
          <p:cNvSpPr/>
          <p:nvPr/>
        </p:nvSpPr>
        <p:spPr>
          <a:xfrm>
            <a:off x="5424120" y="9194040"/>
            <a:ext cx="5996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7" name="Group 3"/>
          <p:cNvGrpSpPr/>
          <p:nvPr/>
        </p:nvGrpSpPr>
        <p:grpSpPr>
          <a:xfrm>
            <a:off x="1859760" y="9079560"/>
            <a:ext cx="13713480" cy="552240"/>
            <a:chOff x="1859760" y="9079560"/>
            <a:chExt cx="13713480" cy="552240"/>
          </a:xfrm>
        </p:grpSpPr>
        <p:sp>
          <p:nvSpPr>
            <p:cNvPr id="148" name="Freeform 4"/>
            <p:cNvSpPr/>
            <p:nvPr/>
          </p:nvSpPr>
          <p:spPr>
            <a:xfrm>
              <a:off x="1859760" y="9079560"/>
              <a:ext cx="13713480" cy="552240"/>
            </a:xfrm>
            <a:custGeom>
              <a:avLst/>
              <a:gdLst>
                <a:gd name="textAreaLeft" fmla="*/ 0 w 13713480"/>
                <a:gd name="textAreaRight" fmla="*/ 13715280 w 13713480"/>
                <a:gd name="textAreaTop" fmla="*/ 0 h 552240"/>
                <a:gd name="textAreaBottom" fmla="*/ 554040 h 55224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9" name="Freeform 5"/>
          <p:cNvSpPr/>
          <p:nvPr/>
        </p:nvSpPr>
        <p:spPr>
          <a:xfrm>
            <a:off x="0" y="9079560"/>
            <a:ext cx="3069720" cy="1205280"/>
          </a:xfrm>
          <a:custGeom>
            <a:avLst/>
            <a:gdLst>
              <a:gd name="textAreaLeft" fmla="*/ 0 w 3069720"/>
              <a:gd name="textAreaRight" fmla="*/ 3071520 w 3069720"/>
              <a:gd name="textAreaTop" fmla="*/ 0 h 1205280"/>
              <a:gd name="textAreaBottom" fmla="*/ 1207080 h 120528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0" name="Freeform 6"/>
          <p:cNvSpPr/>
          <p:nvPr/>
        </p:nvSpPr>
        <p:spPr>
          <a:xfrm>
            <a:off x="14818680" y="8332200"/>
            <a:ext cx="3231360" cy="1821960"/>
          </a:xfrm>
          <a:custGeom>
            <a:avLst/>
            <a:gdLst>
              <a:gd name="textAreaLeft" fmla="*/ 0 w 3231360"/>
              <a:gd name="textAreaRight" fmla="*/ 3233160 w 3231360"/>
              <a:gd name="textAreaTop" fmla="*/ 0 h 1821960"/>
              <a:gd name="textAreaBottom" fmla="*/ 1823760 h 182196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Freeform 7"/>
          <p:cNvSpPr/>
          <p:nvPr/>
        </p:nvSpPr>
        <p:spPr>
          <a:xfrm>
            <a:off x="15840000" y="0"/>
            <a:ext cx="2210040" cy="2571840"/>
          </a:xfrm>
          <a:custGeom>
            <a:avLst/>
            <a:gdLst>
              <a:gd name="textAreaLeft" fmla="*/ 0 w 2210040"/>
              <a:gd name="textAreaRight" fmla="*/ 2211840 w 2210040"/>
              <a:gd name="textAreaTop" fmla="*/ 0 h 2571840"/>
              <a:gd name="textAreaBottom" fmla="*/ 2573640 h 2571840"/>
            </a:gdLst>
            <a:ahLst/>
            <a:rect l="textAreaLeft" t="textAreaTop" r="textAreaRight" b="textAreaBottom"/>
            <a:pathLst>
              <a:path w="2211840" h="2573640">
                <a:moveTo>
                  <a:pt x="0" y="0"/>
                </a:moveTo>
                <a:lnTo>
                  <a:pt x="2211840" y="0"/>
                </a:lnTo>
                <a:lnTo>
                  <a:pt x="2211840" y="2573640"/>
                </a:lnTo>
                <a:lnTo>
                  <a:pt x="0" y="25736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2" name="TextBox 11"/>
          <p:cNvSpPr/>
          <p:nvPr/>
        </p:nvSpPr>
        <p:spPr>
          <a:xfrm>
            <a:off x="4757400" y="9160560"/>
            <a:ext cx="8911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12"/>
          <p:cNvSpPr/>
          <p:nvPr/>
        </p:nvSpPr>
        <p:spPr>
          <a:xfrm>
            <a:off x="4597200" y="2707560"/>
            <a:ext cx="9081360" cy="41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649"/>
              </a:lnSpc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Obiettivi: 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Promuovere la lettura in famiglia sin dalla nascita. 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Informazione e formazione sull’importanza della lettura in età precoce, come fattore di benessere personale e sociale.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13"/>
          <p:cNvSpPr/>
          <p:nvPr/>
        </p:nvSpPr>
        <p:spPr>
          <a:xfrm>
            <a:off x="1185480" y="513360"/>
            <a:ext cx="1474452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4"/>
          <a:stretch/>
        </p:blipFill>
        <p:spPr>
          <a:xfrm rot="21580200">
            <a:off x="1633680" y="3122280"/>
            <a:ext cx="2491560" cy="397656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5"/>
          <a:stretch/>
        </p:blipFill>
        <p:spPr>
          <a:xfrm>
            <a:off x="14760000" y="3725280"/>
            <a:ext cx="2868840" cy="29332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2"/>
          <p:cNvGrpSpPr/>
          <p:nvPr/>
        </p:nvGrpSpPr>
        <p:grpSpPr>
          <a:xfrm>
            <a:off x="2155680" y="719280"/>
            <a:ext cx="10982880" cy="4648320"/>
            <a:chOff x="2155680" y="719280"/>
            <a:chExt cx="10982880" cy="4648320"/>
          </a:xfrm>
        </p:grpSpPr>
        <p:sp>
          <p:nvSpPr>
            <p:cNvPr id="158" name="Freeform 3"/>
            <p:cNvSpPr/>
            <p:nvPr/>
          </p:nvSpPr>
          <p:spPr>
            <a:xfrm rot="1838400">
              <a:off x="2434680" y="1237320"/>
              <a:ext cx="2523600" cy="1788120"/>
            </a:xfrm>
            <a:custGeom>
              <a:avLst/>
              <a:gdLst>
                <a:gd name="textAreaLeft" fmla="*/ 0 w 2523600"/>
                <a:gd name="textAreaRight" fmla="*/ 2525400 w 2523600"/>
                <a:gd name="textAreaTop" fmla="*/ 0 h 1788120"/>
                <a:gd name="textAreaBottom" fmla="*/ 1789920 h 1788120"/>
              </a:gdLst>
              <a:ahLst/>
              <a:rect l="textAreaLeft" t="textAreaTop" r="textAreaRight" b="textAreaBottom"/>
              <a:pathLst>
                <a:path w="3367274" h="2386555">
                  <a:moveTo>
                    <a:pt x="0" y="0"/>
                  </a:moveTo>
                  <a:lnTo>
                    <a:pt x="3367273" y="0"/>
                  </a:lnTo>
                  <a:lnTo>
                    <a:pt x="3367273" y="2386556"/>
                  </a:lnTo>
                  <a:lnTo>
                    <a:pt x="0" y="238655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>
                <a:alphaModFix amt="71000"/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" name="TextBox 4"/>
            <p:cNvSpPr/>
            <p:nvPr/>
          </p:nvSpPr>
          <p:spPr>
            <a:xfrm>
              <a:off x="2552760" y="1825560"/>
              <a:ext cx="10585800" cy="354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649"/>
                </a:lnSpc>
                <a:tabLst>
                  <a:tab algn="l" pos="0"/>
                </a:tabLst>
              </a:pPr>
              <a:r>
                <a:rPr b="0" lang="en-US" sz="4310" spc="-174" strike="noStrike">
                  <a:solidFill>
                    <a:srgbClr val="000000"/>
                  </a:solidFill>
                  <a:latin typeface="Forum"/>
                  <a:ea typeface="DejaVu Sans"/>
                </a:rPr>
                <a:t>Obiettivi:</a:t>
              </a:r>
              <a:endParaRPr b="0" lang="it-IT" sz="431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649"/>
                </a:lnSpc>
                <a:tabLst>
                  <a:tab algn="l" pos="0"/>
                </a:tabLst>
              </a:pPr>
              <a:r>
                <a:rPr b="0" lang="en-US" sz="4310" spc="-174" strike="noStrike">
                  <a:solidFill>
                    <a:srgbClr val="000000"/>
                  </a:solidFill>
                  <a:latin typeface="Forum"/>
                  <a:ea typeface="DejaVu Sans"/>
                </a:rPr>
                <a:t>Valorizzare la figura dell’infermiere/infermiere pediatrico nelle scuole </a:t>
              </a:r>
              <a:r>
                <a:rPr b="0" lang="it-IT" sz="4310" spc="-174" strike="noStrike">
                  <a:solidFill>
                    <a:srgbClr val="000000"/>
                  </a:solidFill>
                  <a:latin typeface="Forum"/>
                  <a:ea typeface="DejaVu Sans"/>
                </a:rPr>
                <a:t>cominciando a supportare bambini con disabilità</a:t>
              </a:r>
              <a:endParaRPr b="0" lang="it-IT" sz="431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649"/>
                </a:lnSpc>
                <a:tabLst>
                  <a:tab algn="l" pos="0"/>
                </a:tabLst>
              </a:pPr>
              <a:endParaRPr b="0" lang="it-IT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0" name="TextBox 5"/>
          <p:cNvSpPr/>
          <p:nvPr/>
        </p:nvSpPr>
        <p:spPr>
          <a:xfrm>
            <a:off x="5424120" y="9194040"/>
            <a:ext cx="5996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1" name="Group 6"/>
          <p:cNvGrpSpPr/>
          <p:nvPr/>
        </p:nvGrpSpPr>
        <p:grpSpPr>
          <a:xfrm>
            <a:off x="1859760" y="9079560"/>
            <a:ext cx="13713480" cy="552240"/>
            <a:chOff x="1859760" y="9079560"/>
            <a:chExt cx="13713480" cy="552240"/>
          </a:xfrm>
        </p:grpSpPr>
        <p:sp>
          <p:nvSpPr>
            <p:cNvPr id="162" name="Freeform 7"/>
            <p:cNvSpPr/>
            <p:nvPr/>
          </p:nvSpPr>
          <p:spPr>
            <a:xfrm>
              <a:off x="1859760" y="9079560"/>
              <a:ext cx="13713480" cy="552240"/>
            </a:xfrm>
            <a:custGeom>
              <a:avLst/>
              <a:gdLst>
                <a:gd name="textAreaLeft" fmla="*/ 0 w 13713480"/>
                <a:gd name="textAreaRight" fmla="*/ 13715280 w 13713480"/>
                <a:gd name="textAreaTop" fmla="*/ 0 h 552240"/>
                <a:gd name="textAreaBottom" fmla="*/ 554040 h 55224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3" name="Freeform 8"/>
          <p:cNvSpPr/>
          <p:nvPr/>
        </p:nvSpPr>
        <p:spPr>
          <a:xfrm>
            <a:off x="0" y="9079560"/>
            <a:ext cx="3069720" cy="1205280"/>
          </a:xfrm>
          <a:custGeom>
            <a:avLst/>
            <a:gdLst>
              <a:gd name="textAreaLeft" fmla="*/ 0 w 3069720"/>
              <a:gd name="textAreaRight" fmla="*/ 3071520 w 3069720"/>
              <a:gd name="textAreaTop" fmla="*/ 0 h 1205280"/>
              <a:gd name="textAreaBottom" fmla="*/ 1207080 h 120528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4" name="Freeform 9"/>
          <p:cNvSpPr/>
          <p:nvPr/>
        </p:nvSpPr>
        <p:spPr>
          <a:xfrm>
            <a:off x="14818680" y="8332200"/>
            <a:ext cx="3231360" cy="1821960"/>
          </a:xfrm>
          <a:custGeom>
            <a:avLst/>
            <a:gdLst>
              <a:gd name="textAreaLeft" fmla="*/ 0 w 3231360"/>
              <a:gd name="textAreaRight" fmla="*/ 3233160 w 3231360"/>
              <a:gd name="textAreaTop" fmla="*/ 0 h 1821960"/>
              <a:gd name="textAreaBottom" fmla="*/ 1823760 h 182196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Freeform 10"/>
          <p:cNvSpPr/>
          <p:nvPr/>
        </p:nvSpPr>
        <p:spPr>
          <a:xfrm rot="467400">
            <a:off x="367200" y="5484240"/>
            <a:ext cx="4303800" cy="3056400"/>
          </a:xfrm>
          <a:custGeom>
            <a:avLst/>
            <a:gdLst>
              <a:gd name="textAreaLeft" fmla="*/ 0 w 4303800"/>
              <a:gd name="textAreaRight" fmla="*/ 4305600 w 4303800"/>
              <a:gd name="textAreaTop" fmla="*/ 0 h 3056400"/>
              <a:gd name="textAreaBottom" fmla="*/ 3058200 h 3056400"/>
            </a:gdLst>
            <a:ahLst/>
            <a:rect l="textAreaLeft" t="textAreaTop" r="textAreaRight" b="textAreaBottom"/>
            <a:pathLst>
              <a:path w="6135554" h="3538392">
                <a:moveTo>
                  <a:pt x="0" y="0"/>
                </a:moveTo>
                <a:lnTo>
                  <a:pt x="6135554" y="0"/>
                </a:lnTo>
                <a:lnTo>
                  <a:pt x="6135554" y="3538393"/>
                </a:lnTo>
                <a:lnTo>
                  <a:pt x="0" y="35383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Freeform 12"/>
          <p:cNvSpPr/>
          <p:nvPr/>
        </p:nvSpPr>
        <p:spPr>
          <a:xfrm>
            <a:off x="16435080" y="120240"/>
            <a:ext cx="1729080" cy="2062080"/>
          </a:xfrm>
          <a:custGeom>
            <a:avLst/>
            <a:gdLst>
              <a:gd name="textAreaLeft" fmla="*/ 0 w 1729080"/>
              <a:gd name="textAreaRight" fmla="*/ 1730880 w 1729080"/>
              <a:gd name="textAreaTop" fmla="*/ 0 h 2062080"/>
              <a:gd name="textAreaBottom" fmla="*/ 2063880 h 2062080"/>
            </a:gdLst>
            <a:ahLst/>
            <a:rect l="textAreaLeft" t="textAreaTop" r="textAreaRight" b="textAreaBottom"/>
            <a:pathLst>
              <a:path w="1730700" h="2063880">
                <a:moveTo>
                  <a:pt x="0" y="0"/>
                </a:moveTo>
                <a:lnTo>
                  <a:pt x="1730700" y="0"/>
                </a:lnTo>
                <a:lnTo>
                  <a:pt x="1730700" y="2063880"/>
                </a:lnTo>
                <a:lnTo>
                  <a:pt x="0" y="20638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TextBox 13"/>
          <p:cNvSpPr/>
          <p:nvPr/>
        </p:nvSpPr>
        <p:spPr>
          <a:xfrm>
            <a:off x="4757400" y="9160560"/>
            <a:ext cx="89118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 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14"/>
          <p:cNvSpPr/>
          <p:nvPr/>
        </p:nvSpPr>
        <p:spPr>
          <a:xfrm>
            <a:off x="1185480" y="513360"/>
            <a:ext cx="1474452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6"/>
          <a:stretch/>
        </p:blipFill>
        <p:spPr>
          <a:xfrm>
            <a:off x="13513320" y="5220000"/>
            <a:ext cx="4540680" cy="2518560"/>
          </a:xfrm>
          <a:prstGeom prst="rect">
            <a:avLst/>
          </a:prstGeom>
          <a:ln w="0">
            <a:noFill/>
          </a:ln>
        </p:spPr>
      </p:pic>
      <p:pic>
        <p:nvPicPr>
          <p:cNvPr id="170" name="" descr=""/>
          <p:cNvPicPr/>
          <p:nvPr/>
        </p:nvPicPr>
        <p:blipFill>
          <a:blip r:embed="rId7"/>
          <a:stretch/>
        </p:blipFill>
        <p:spPr>
          <a:xfrm>
            <a:off x="7380000" y="5764680"/>
            <a:ext cx="4138920" cy="25142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30840" y="859680"/>
            <a:ext cx="14745600" cy="1289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it-IT" sz="4400" spc="-1" strike="noStrike">
                <a:solidFill>
                  <a:srgbClr val="000000"/>
                </a:solidFill>
                <a:latin typeface="Calibri Light"/>
              </a:rPr>
              <a:t>Commissione fragilità :bambino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asellaDiTesto 3"/>
          <p:cNvSpPr/>
          <p:nvPr/>
        </p:nvSpPr>
        <p:spPr>
          <a:xfrm>
            <a:off x="5161320" y="8460000"/>
            <a:ext cx="61779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Helvetica Neue"/>
                <a:ea typeface="MS PGothic"/>
              </a:rPr>
              <a:t>ASSEMBLEA ANNUALE – VARESE 18 MARZO 2020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asellaDiTesto 5"/>
          <p:cNvSpPr/>
          <p:nvPr/>
        </p:nvSpPr>
        <p:spPr>
          <a:xfrm>
            <a:off x="1080000" y="8640000"/>
            <a:ext cx="13714920" cy="553320"/>
          </a:xfrm>
          <a:prstGeom prst="rect">
            <a:avLst/>
          </a:prstGeom>
          <a:solidFill>
            <a:srgbClr val="045f6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74" name="Immagine 3" descr=""/>
          <p:cNvPicPr/>
          <p:nvPr/>
        </p:nvPicPr>
        <p:blipFill>
          <a:blip r:embed="rId1"/>
          <a:srcRect l="0" t="0" r="24529" b="0"/>
          <a:stretch/>
        </p:blipFill>
        <p:spPr>
          <a:xfrm>
            <a:off x="360000" y="412920"/>
            <a:ext cx="3070800" cy="1206360"/>
          </a:xfrm>
          <a:prstGeom prst="rect">
            <a:avLst/>
          </a:prstGeom>
          <a:ln w="9525">
            <a:noFill/>
          </a:ln>
        </p:spPr>
      </p:pic>
      <p:pic>
        <p:nvPicPr>
          <p:cNvPr id="175" name="Immagine 4" descr=""/>
          <p:cNvPicPr/>
          <p:nvPr/>
        </p:nvPicPr>
        <p:blipFill>
          <a:blip r:embed="rId2"/>
          <a:stretch/>
        </p:blipFill>
        <p:spPr>
          <a:xfrm>
            <a:off x="14818320" y="8332200"/>
            <a:ext cx="3232080" cy="1823040"/>
          </a:xfrm>
          <a:prstGeom prst="rect">
            <a:avLst/>
          </a:prstGeom>
          <a:ln w="9525">
            <a:noFill/>
          </a:ln>
        </p:spPr>
      </p:pic>
      <p:sp>
        <p:nvSpPr>
          <p:cNvPr id="176" name="CasellaDiTesto 6"/>
          <p:cNvSpPr/>
          <p:nvPr/>
        </p:nvSpPr>
        <p:spPr>
          <a:xfrm>
            <a:off x="4140000" y="8791200"/>
            <a:ext cx="909288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Helvetica Neue"/>
                <a:ea typeface="DejaVu Sans"/>
              </a:rPr>
              <a:t>ASSEMBLEA  ANNUALE 2024– VARESE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AutoShape 6"/>
          <p:cNvSpPr/>
          <p:nvPr/>
        </p:nvSpPr>
        <p:spPr>
          <a:xfrm>
            <a:off x="216360" y="-216360"/>
            <a:ext cx="456120" cy="456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8" name="AutoShape 7"/>
          <p:cNvSpPr/>
          <p:nvPr/>
        </p:nvSpPr>
        <p:spPr>
          <a:xfrm>
            <a:off x="216360" y="-216360"/>
            <a:ext cx="456120" cy="456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9" name="AutoShape 8"/>
          <p:cNvSpPr/>
          <p:nvPr/>
        </p:nvSpPr>
        <p:spPr>
          <a:xfrm>
            <a:off x="216360" y="-216360"/>
            <a:ext cx="456120" cy="456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0" name="AutoShape 9"/>
          <p:cNvSpPr/>
          <p:nvPr/>
        </p:nvSpPr>
        <p:spPr>
          <a:xfrm>
            <a:off x="216360" y="-216360"/>
            <a:ext cx="456120" cy="456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1" name="AutoShape 10"/>
          <p:cNvSpPr/>
          <p:nvPr/>
        </p:nvSpPr>
        <p:spPr>
          <a:xfrm>
            <a:off x="216360" y="-216360"/>
            <a:ext cx="456120" cy="456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82" name="Picture 3" descr="L'opera di Bansky contro il Covid-19 | Artribune"/>
          <p:cNvPicPr/>
          <p:nvPr/>
        </p:nvPicPr>
        <p:blipFill>
          <a:blip r:embed="rId3"/>
          <a:stretch/>
        </p:blipFill>
        <p:spPr>
          <a:xfrm>
            <a:off x="15730560" y="85680"/>
            <a:ext cx="2556000" cy="2946600"/>
          </a:xfrm>
          <a:prstGeom prst="rect">
            <a:avLst/>
          </a:prstGeom>
          <a:ln w="9525">
            <a:noFill/>
          </a:ln>
        </p:spPr>
      </p:pic>
      <p:pic>
        <p:nvPicPr>
          <p:cNvPr id="183" name="Picture 4" descr="I BAMBINI ADOTTATI E LA SCUOLA - ppt scaricare"/>
          <p:cNvPicPr/>
          <p:nvPr/>
        </p:nvPicPr>
        <p:blipFill>
          <a:blip r:embed="rId4"/>
          <a:stretch/>
        </p:blipFill>
        <p:spPr>
          <a:xfrm>
            <a:off x="1230840" y="2150280"/>
            <a:ext cx="13168440" cy="591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LibreOffice/7.4.2.3$Windows_X86_64 LibreOffice_project/382eef1f22670f7f4118c8c2dd222ec7ad009daf</Application>
  <AppVersion>15.0000</AppVersion>
  <Words>1935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it-IT</dc:language>
  <cp:lastModifiedBy/>
  <dcterms:modified xsi:type="dcterms:W3CDTF">2023-12-05T10:23:33Z</dcterms:modified>
  <cp:revision>6</cp:revision>
  <dc:subject/>
  <dc:title>Presentazione fragilità bambino pptx (2) (1).pptx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512E2A6B6C0241F8A41E50AD2354A3DF_12</vt:lpwstr>
  </property>
  <property fmtid="{D5CDD505-2E9C-101B-9397-08002B2CF9AE}" pid="3" name="KSOProductBuildVer">
    <vt:lpwstr>1033-12.2.0.13266</vt:lpwstr>
  </property>
  <property fmtid="{D5CDD505-2E9C-101B-9397-08002B2CF9AE}" pid="4" name="PresentationFormat">
    <vt:lpwstr>On-screen Show (4:3)</vt:lpwstr>
  </property>
  <property fmtid="{D5CDD505-2E9C-101B-9397-08002B2CF9AE}" pid="5" name="Slides">
    <vt:i4>8</vt:i4>
  </property>
</Properties>
</file>