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presProps.xml" ContentType="application/vnd.openxmlformats-officedocument.presentationml.presPro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9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media/image24.jpeg" ContentType="image/jpeg"/>
  <Override PartName="/ppt/media/image18.png" ContentType="image/png"/>
  <Override PartName="/ppt/media/image19.png" ContentType="image/png"/>
  <Override PartName="/ppt/media/image20.png" ContentType="image/png"/>
  <Override PartName="/ppt/media/image21.png" ContentType="image/png"/>
  <Override PartName="/ppt/media/image22.png" ContentType="image/png"/>
  <Override PartName="/ppt/media/image23.png" ContentType="image/png"/>
  <Override PartName="/ppt/media/image25.jpeg" ContentType="image/jpeg"/>
  <Override PartName="/ppt/media/image26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</p:sldIdLst>
  <p:sldSz cx="18288000" cy="10287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DF421750-F9C7-49FC-9BFC-1FBD5E32C750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it-IT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256760" y="547560"/>
            <a:ext cx="15771600" cy="198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it-IT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1256760" y="2738160"/>
            <a:ext cx="902160" cy="311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5000"/>
          </a:bodyPr>
          <a:p>
            <a:pPr indent="0">
              <a:spcBef>
                <a:spcPts val="1417"/>
              </a:spcBef>
              <a:buNone/>
            </a:pPr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1256760" y="6146640"/>
            <a:ext cx="902160" cy="311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5000"/>
          </a:bodyPr>
          <a:p>
            <a:pPr indent="0">
              <a:spcBef>
                <a:spcPts val="1417"/>
              </a:spcBef>
              <a:buNone/>
            </a:pPr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A6ED341F-4FB8-4705-A49E-E13A033F0820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it-IT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1256760" y="547560"/>
            <a:ext cx="15771600" cy="198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it-IT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1256760" y="2738160"/>
            <a:ext cx="439920" cy="311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5000"/>
          </a:bodyPr>
          <a:p>
            <a:pPr indent="0">
              <a:spcBef>
                <a:spcPts val="1417"/>
              </a:spcBef>
              <a:buNone/>
            </a:pPr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1719000" y="2738160"/>
            <a:ext cx="439920" cy="311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5000"/>
          </a:bodyPr>
          <a:p>
            <a:pPr indent="0">
              <a:spcBef>
                <a:spcPts val="1417"/>
              </a:spcBef>
              <a:buNone/>
            </a:pPr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1256760" y="6146640"/>
            <a:ext cx="439920" cy="311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5000"/>
          </a:bodyPr>
          <a:p>
            <a:pPr indent="0">
              <a:spcBef>
                <a:spcPts val="1417"/>
              </a:spcBef>
              <a:buNone/>
            </a:pPr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1719000" y="6146640"/>
            <a:ext cx="439920" cy="311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5000"/>
          </a:bodyPr>
          <a:p>
            <a:pPr indent="0">
              <a:spcBef>
                <a:spcPts val="1417"/>
              </a:spcBef>
              <a:buNone/>
            </a:pPr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85E388AE-ECFA-409E-9E8F-2E5D2E770F99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it-IT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1256760" y="547560"/>
            <a:ext cx="15771600" cy="198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it-IT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1256760" y="2738160"/>
            <a:ext cx="290160" cy="311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35000"/>
          </a:bodyPr>
          <a:p>
            <a:pPr indent="0">
              <a:spcBef>
                <a:spcPts val="1417"/>
              </a:spcBef>
              <a:buNone/>
            </a:pPr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1561680" y="2738160"/>
            <a:ext cx="290160" cy="311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35000"/>
          </a:bodyPr>
          <a:p>
            <a:pPr indent="0">
              <a:spcBef>
                <a:spcPts val="1417"/>
              </a:spcBef>
              <a:buNone/>
            </a:pPr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1866960" y="2738160"/>
            <a:ext cx="290160" cy="311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35000"/>
          </a:bodyPr>
          <a:p>
            <a:pPr indent="0">
              <a:spcBef>
                <a:spcPts val="1417"/>
              </a:spcBef>
              <a:buNone/>
            </a:pPr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1256760" y="6146640"/>
            <a:ext cx="290160" cy="311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35000"/>
          </a:bodyPr>
          <a:p>
            <a:pPr indent="0">
              <a:spcBef>
                <a:spcPts val="1417"/>
              </a:spcBef>
              <a:buNone/>
            </a:pPr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1561680" y="6146640"/>
            <a:ext cx="290160" cy="311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35000"/>
          </a:bodyPr>
          <a:p>
            <a:pPr indent="0">
              <a:spcBef>
                <a:spcPts val="1417"/>
              </a:spcBef>
              <a:buNone/>
            </a:pPr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1866960" y="6146640"/>
            <a:ext cx="290160" cy="311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35000"/>
          </a:bodyPr>
          <a:p>
            <a:pPr indent="0">
              <a:spcBef>
                <a:spcPts val="1417"/>
              </a:spcBef>
              <a:buNone/>
            </a:pPr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96B31457-165A-4BDE-B72E-7BD33FDDBD82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it-IT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F5676655-D692-4F7D-B901-BA4D47F80513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it-IT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1256760" y="547560"/>
            <a:ext cx="15771600" cy="198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it-IT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subTitle"/>
          </p:nvPr>
        </p:nvSpPr>
        <p:spPr>
          <a:xfrm>
            <a:off x="1256760" y="2738160"/>
            <a:ext cx="902160" cy="6525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AE31727A-2B68-4407-82F4-4EF08C9C1E47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it-IT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1256760" y="547560"/>
            <a:ext cx="15771600" cy="198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it-IT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/>
          </p:nvPr>
        </p:nvSpPr>
        <p:spPr>
          <a:xfrm>
            <a:off x="1256760" y="2738160"/>
            <a:ext cx="902160" cy="6525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000"/>
          </a:bodyPr>
          <a:p>
            <a:pPr indent="0">
              <a:spcBef>
                <a:spcPts val="1417"/>
              </a:spcBef>
              <a:buNone/>
            </a:pPr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0A111F2C-0E35-4792-BCE2-CA7573124352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it-IT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1256760" y="547560"/>
            <a:ext cx="15771600" cy="198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it-IT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1256760" y="2738160"/>
            <a:ext cx="439920" cy="6525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8000"/>
          </a:bodyPr>
          <a:p>
            <a:pPr indent="0">
              <a:spcBef>
                <a:spcPts val="1417"/>
              </a:spcBef>
              <a:buNone/>
            </a:pPr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/>
          </p:nvPr>
        </p:nvSpPr>
        <p:spPr>
          <a:xfrm>
            <a:off x="1719000" y="2738160"/>
            <a:ext cx="439920" cy="6525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8000"/>
          </a:bodyPr>
          <a:p>
            <a:pPr indent="0">
              <a:spcBef>
                <a:spcPts val="1417"/>
              </a:spcBef>
              <a:buNone/>
            </a:pPr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61414EFB-4A7D-48E1-96CD-3C21EDA7DEE8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it-IT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1256760" y="547560"/>
            <a:ext cx="15771600" cy="198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it-IT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5D0301AA-51C9-4B85-B266-D5B83E4C6F44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it-IT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subTitle"/>
          </p:nvPr>
        </p:nvSpPr>
        <p:spPr>
          <a:xfrm>
            <a:off x="1256760" y="547560"/>
            <a:ext cx="15771600" cy="921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8DC4207C-569C-48CE-8F4B-E35543F28161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it-IT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1256760" y="547560"/>
            <a:ext cx="15771600" cy="198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it-IT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/>
          </p:nvPr>
        </p:nvSpPr>
        <p:spPr>
          <a:xfrm>
            <a:off x="1256760" y="2738160"/>
            <a:ext cx="439920" cy="311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5000"/>
          </a:bodyPr>
          <a:p>
            <a:pPr indent="0">
              <a:spcBef>
                <a:spcPts val="1417"/>
              </a:spcBef>
              <a:buNone/>
            </a:pPr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/>
          </p:nvPr>
        </p:nvSpPr>
        <p:spPr>
          <a:xfrm>
            <a:off x="1719000" y="2738160"/>
            <a:ext cx="439920" cy="6525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8000"/>
          </a:bodyPr>
          <a:p>
            <a:pPr indent="0">
              <a:spcBef>
                <a:spcPts val="1417"/>
              </a:spcBef>
              <a:buNone/>
            </a:pPr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/>
          </p:nvPr>
        </p:nvSpPr>
        <p:spPr>
          <a:xfrm>
            <a:off x="1256760" y="6146640"/>
            <a:ext cx="439920" cy="311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5000"/>
          </a:bodyPr>
          <a:p>
            <a:pPr indent="0">
              <a:spcBef>
                <a:spcPts val="1417"/>
              </a:spcBef>
              <a:buNone/>
            </a:pPr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05A86E92-7DDE-4CBD-A955-55A05AD90FCC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it-IT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256760" y="547560"/>
            <a:ext cx="15771600" cy="198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it-IT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1256760" y="2738160"/>
            <a:ext cx="902160" cy="6525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2953871D-509E-4181-B15C-15790666043A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it-IT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1256760" y="547560"/>
            <a:ext cx="15771600" cy="198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it-IT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/>
          </p:nvPr>
        </p:nvSpPr>
        <p:spPr>
          <a:xfrm>
            <a:off x="1256760" y="2738160"/>
            <a:ext cx="439920" cy="6525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8000"/>
          </a:bodyPr>
          <a:p>
            <a:pPr indent="0">
              <a:spcBef>
                <a:spcPts val="1417"/>
              </a:spcBef>
              <a:buNone/>
            </a:pPr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/>
          </p:nvPr>
        </p:nvSpPr>
        <p:spPr>
          <a:xfrm>
            <a:off x="1719000" y="2738160"/>
            <a:ext cx="439920" cy="311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5000"/>
          </a:bodyPr>
          <a:p>
            <a:pPr indent="0">
              <a:spcBef>
                <a:spcPts val="1417"/>
              </a:spcBef>
              <a:buNone/>
            </a:pPr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/>
          </p:nvPr>
        </p:nvSpPr>
        <p:spPr>
          <a:xfrm>
            <a:off x="1719000" y="6146640"/>
            <a:ext cx="439920" cy="311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5000"/>
          </a:bodyPr>
          <a:p>
            <a:pPr indent="0">
              <a:spcBef>
                <a:spcPts val="1417"/>
              </a:spcBef>
              <a:buNone/>
            </a:pPr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8AC7673E-3A9F-4D08-9EA2-95BB5597400F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it-IT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1256760" y="547560"/>
            <a:ext cx="15771600" cy="198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it-IT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/>
          </p:nvPr>
        </p:nvSpPr>
        <p:spPr>
          <a:xfrm>
            <a:off x="1256760" y="2738160"/>
            <a:ext cx="439920" cy="311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5000"/>
          </a:bodyPr>
          <a:p>
            <a:pPr indent="0">
              <a:spcBef>
                <a:spcPts val="1417"/>
              </a:spcBef>
              <a:buNone/>
            </a:pPr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/>
          </p:nvPr>
        </p:nvSpPr>
        <p:spPr>
          <a:xfrm>
            <a:off x="1719000" y="2738160"/>
            <a:ext cx="439920" cy="311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5000"/>
          </a:bodyPr>
          <a:p>
            <a:pPr indent="0">
              <a:spcBef>
                <a:spcPts val="1417"/>
              </a:spcBef>
              <a:buNone/>
            </a:pPr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/>
          </p:nvPr>
        </p:nvSpPr>
        <p:spPr>
          <a:xfrm>
            <a:off x="1256760" y="6146640"/>
            <a:ext cx="902160" cy="311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5000"/>
          </a:bodyPr>
          <a:p>
            <a:pPr indent="0">
              <a:spcBef>
                <a:spcPts val="1417"/>
              </a:spcBef>
              <a:buNone/>
            </a:pPr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2C26E8C1-2AFF-40E5-A112-673FF838058C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it-IT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1256760" y="547560"/>
            <a:ext cx="15771600" cy="198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it-IT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/>
          </p:nvPr>
        </p:nvSpPr>
        <p:spPr>
          <a:xfrm>
            <a:off x="1256760" y="2738160"/>
            <a:ext cx="902160" cy="311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5000"/>
          </a:bodyPr>
          <a:p>
            <a:pPr indent="0">
              <a:spcBef>
                <a:spcPts val="1417"/>
              </a:spcBef>
              <a:buNone/>
            </a:pPr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/>
          </p:nvPr>
        </p:nvSpPr>
        <p:spPr>
          <a:xfrm>
            <a:off x="1256760" y="6146640"/>
            <a:ext cx="902160" cy="311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5000"/>
          </a:bodyPr>
          <a:p>
            <a:pPr indent="0">
              <a:spcBef>
                <a:spcPts val="1417"/>
              </a:spcBef>
              <a:buNone/>
            </a:pPr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2F471F54-E49D-4926-8A52-8A77E2E10D0E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it-IT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1256760" y="547560"/>
            <a:ext cx="15771600" cy="198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it-IT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/>
          </p:nvPr>
        </p:nvSpPr>
        <p:spPr>
          <a:xfrm>
            <a:off x="1256760" y="2738160"/>
            <a:ext cx="439920" cy="311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5000"/>
          </a:bodyPr>
          <a:p>
            <a:pPr indent="0">
              <a:spcBef>
                <a:spcPts val="1417"/>
              </a:spcBef>
              <a:buNone/>
            </a:pPr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/>
          </p:nvPr>
        </p:nvSpPr>
        <p:spPr>
          <a:xfrm>
            <a:off x="1719000" y="2738160"/>
            <a:ext cx="439920" cy="311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5000"/>
          </a:bodyPr>
          <a:p>
            <a:pPr indent="0">
              <a:spcBef>
                <a:spcPts val="1417"/>
              </a:spcBef>
              <a:buNone/>
            </a:pPr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/>
          </p:nvPr>
        </p:nvSpPr>
        <p:spPr>
          <a:xfrm>
            <a:off x="1256760" y="6146640"/>
            <a:ext cx="439920" cy="311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5000"/>
          </a:bodyPr>
          <a:p>
            <a:pPr indent="0">
              <a:spcBef>
                <a:spcPts val="1417"/>
              </a:spcBef>
              <a:buNone/>
            </a:pPr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/>
          </p:nvPr>
        </p:nvSpPr>
        <p:spPr>
          <a:xfrm>
            <a:off x="1719000" y="6146640"/>
            <a:ext cx="439920" cy="311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5000"/>
          </a:bodyPr>
          <a:p>
            <a:pPr indent="0">
              <a:spcBef>
                <a:spcPts val="1417"/>
              </a:spcBef>
              <a:buNone/>
            </a:pPr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A58EB9B6-B7BB-42D7-B4A1-5B3E9ADE20B4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it-IT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1256760" y="547560"/>
            <a:ext cx="15771600" cy="198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it-IT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/>
          </p:nvPr>
        </p:nvSpPr>
        <p:spPr>
          <a:xfrm>
            <a:off x="1256760" y="2738160"/>
            <a:ext cx="290160" cy="311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35000"/>
          </a:bodyPr>
          <a:p>
            <a:pPr indent="0">
              <a:spcBef>
                <a:spcPts val="1417"/>
              </a:spcBef>
              <a:buNone/>
            </a:pPr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/>
          </p:nvPr>
        </p:nvSpPr>
        <p:spPr>
          <a:xfrm>
            <a:off x="1561680" y="2738160"/>
            <a:ext cx="290160" cy="311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35000"/>
          </a:bodyPr>
          <a:p>
            <a:pPr indent="0">
              <a:spcBef>
                <a:spcPts val="1417"/>
              </a:spcBef>
              <a:buNone/>
            </a:pPr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/>
          </p:nvPr>
        </p:nvSpPr>
        <p:spPr>
          <a:xfrm>
            <a:off x="1866960" y="2738160"/>
            <a:ext cx="290160" cy="311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35000"/>
          </a:bodyPr>
          <a:p>
            <a:pPr indent="0">
              <a:spcBef>
                <a:spcPts val="1417"/>
              </a:spcBef>
              <a:buNone/>
            </a:pPr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/>
          </p:nvPr>
        </p:nvSpPr>
        <p:spPr>
          <a:xfrm>
            <a:off x="1256760" y="6146640"/>
            <a:ext cx="290160" cy="311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35000"/>
          </a:bodyPr>
          <a:p>
            <a:pPr indent="0">
              <a:spcBef>
                <a:spcPts val="1417"/>
              </a:spcBef>
              <a:buNone/>
            </a:pPr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6"/>
          <p:cNvSpPr>
            <a:spLocks noGrp="1"/>
          </p:cNvSpPr>
          <p:nvPr>
            <p:ph/>
          </p:nvPr>
        </p:nvSpPr>
        <p:spPr>
          <a:xfrm>
            <a:off x="1561680" y="6146640"/>
            <a:ext cx="290160" cy="311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35000"/>
          </a:bodyPr>
          <a:p>
            <a:pPr indent="0">
              <a:spcBef>
                <a:spcPts val="1417"/>
              </a:spcBef>
              <a:buNone/>
            </a:pPr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7"/>
          <p:cNvSpPr>
            <a:spLocks noGrp="1"/>
          </p:cNvSpPr>
          <p:nvPr>
            <p:ph/>
          </p:nvPr>
        </p:nvSpPr>
        <p:spPr>
          <a:xfrm>
            <a:off x="1866960" y="6146640"/>
            <a:ext cx="290160" cy="311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35000"/>
          </a:bodyPr>
          <a:p>
            <a:pPr indent="0">
              <a:spcBef>
                <a:spcPts val="1417"/>
              </a:spcBef>
              <a:buNone/>
            </a:pPr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00CBB3A4-1393-486B-B563-D40E4459ACE2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it-IT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256760" y="547560"/>
            <a:ext cx="15771600" cy="198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it-IT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1256760" y="2738160"/>
            <a:ext cx="902160" cy="6525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000"/>
          </a:bodyPr>
          <a:p>
            <a:pPr indent="0">
              <a:spcBef>
                <a:spcPts val="1417"/>
              </a:spcBef>
              <a:buNone/>
            </a:pPr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2FCF8DBD-CC9F-41C3-94C0-259BD48E87AC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it-IT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256760" y="547560"/>
            <a:ext cx="15771600" cy="198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it-IT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1256760" y="2738160"/>
            <a:ext cx="439920" cy="6525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8000"/>
          </a:bodyPr>
          <a:p>
            <a:pPr indent="0">
              <a:spcBef>
                <a:spcPts val="1417"/>
              </a:spcBef>
              <a:buNone/>
            </a:pPr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1719000" y="2738160"/>
            <a:ext cx="439920" cy="6525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8000"/>
          </a:bodyPr>
          <a:p>
            <a:pPr indent="0">
              <a:spcBef>
                <a:spcPts val="1417"/>
              </a:spcBef>
              <a:buNone/>
            </a:pPr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95C76B71-FD7E-4EEB-8F87-96FC14ACA0EA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it-IT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1256760" y="547560"/>
            <a:ext cx="15771600" cy="198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it-IT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7A116451-CE75-4B25-A504-BA838997230F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it-IT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1256760" y="547560"/>
            <a:ext cx="15771600" cy="921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C838FBD9-7D8E-465C-8249-9C11452689AE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it-IT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1256760" y="547560"/>
            <a:ext cx="15771600" cy="198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it-IT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1256760" y="2738160"/>
            <a:ext cx="439920" cy="311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5000"/>
          </a:bodyPr>
          <a:p>
            <a:pPr indent="0">
              <a:spcBef>
                <a:spcPts val="1417"/>
              </a:spcBef>
              <a:buNone/>
            </a:pPr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1719000" y="2738160"/>
            <a:ext cx="439920" cy="6525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8000"/>
          </a:bodyPr>
          <a:p>
            <a:pPr indent="0">
              <a:spcBef>
                <a:spcPts val="1417"/>
              </a:spcBef>
              <a:buNone/>
            </a:pPr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1256760" y="6146640"/>
            <a:ext cx="439920" cy="311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5000"/>
          </a:bodyPr>
          <a:p>
            <a:pPr indent="0">
              <a:spcBef>
                <a:spcPts val="1417"/>
              </a:spcBef>
              <a:buNone/>
            </a:pPr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8A3F3CD6-5EE3-458B-8B91-3390E1B89063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it-IT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256760" y="547560"/>
            <a:ext cx="15771600" cy="198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it-IT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1256760" y="2738160"/>
            <a:ext cx="439920" cy="6525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8000"/>
          </a:bodyPr>
          <a:p>
            <a:pPr indent="0">
              <a:spcBef>
                <a:spcPts val="1417"/>
              </a:spcBef>
              <a:buNone/>
            </a:pPr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1719000" y="2738160"/>
            <a:ext cx="439920" cy="311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5000"/>
          </a:bodyPr>
          <a:p>
            <a:pPr indent="0">
              <a:spcBef>
                <a:spcPts val="1417"/>
              </a:spcBef>
              <a:buNone/>
            </a:pPr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1719000" y="6146640"/>
            <a:ext cx="439920" cy="311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5000"/>
          </a:bodyPr>
          <a:p>
            <a:pPr indent="0">
              <a:spcBef>
                <a:spcPts val="1417"/>
              </a:spcBef>
              <a:buNone/>
            </a:pPr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D42BA3E6-C644-484C-99B5-FD0F140B52B6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it-IT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256760" y="547560"/>
            <a:ext cx="15771600" cy="198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it-IT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1256760" y="2738160"/>
            <a:ext cx="439920" cy="311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5000"/>
          </a:bodyPr>
          <a:p>
            <a:pPr indent="0">
              <a:spcBef>
                <a:spcPts val="1417"/>
              </a:spcBef>
              <a:buNone/>
            </a:pPr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1719000" y="2738160"/>
            <a:ext cx="439920" cy="311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5000"/>
          </a:bodyPr>
          <a:p>
            <a:pPr indent="0">
              <a:spcBef>
                <a:spcPts val="1417"/>
              </a:spcBef>
              <a:buNone/>
            </a:pPr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1256760" y="6146640"/>
            <a:ext cx="902160" cy="311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5000"/>
          </a:bodyPr>
          <a:p>
            <a:pPr indent="0">
              <a:spcBef>
                <a:spcPts val="1417"/>
              </a:spcBef>
              <a:buNone/>
            </a:pPr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F8618E26-2269-4BCD-9CB9-F06D1FFDEAEF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it-IT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ftr" idx="1"/>
          </p:nvPr>
        </p:nvSpPr>
        <p:spPr>
          <a:xfrm>
            <a:off x="3124080" y="6356520"/>
            <a:ext cx="2893320" cy="3628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it-IT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it-IT" sz="1400" spc="-1" strike="noStrike">
                <a:solidFill>
                  <a:srgbClr val="000000"/>
                </a:solidFill>
                <a:latin typeface="Times New Roman"/>
              </a:rPr>
              <a:t>&lt;piè di pagina&gt;</a:t>
            </a:r>
            <a:endParaRPr b="0" lang="it-IT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sldNum" idx="2"/>
          </p:nvPr>
        </p:nvSpPr>
        <p:spPr>
          <a:xfrm>
            <a:off x="6553080" y="6356520"/>
            <a:ext cx="2131560" cy="3628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it-IT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54CE54BC-8DF6-443D-957A-9E1C4829D2EB}" type="slidenum">
              <a:rPr b="0" lang="it-IT" sz="1400" spc="-1" strike="noStrike">
                <a:solidFill>
                  <a:srgbClr val="000000"/>
                </a:solidFill>
                <a:latin typeface="Times New Roman"/>
              </a:rPr>
              <a:t>&lt;numero&gt;</a:t>
            </a:fld>
            <a:endParaRPr b="0" lang="it-IT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3"/>
          </p:nvPr>
        </p:nvSpPr>
        <p:spPr>
          <a:xfrm>
            <a:off x="457200" y="6356520"/>
            <a:ext cx="2131560" cy="3628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it-IT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it-IT" sz="1400" spc="-1" strike="noStrike">
                <a:solidFill>
                  <a:srgbClr val="000000"/>
                </a:solidFill>
                <a:latin typeface="Times New Roman"/>
              </a:rPr>
              <a:t>&lt;data/ora&gt;</a:t>
            </a:r>
            <a:endParaRPr b="0" lang="it-IT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it-IT" sz="4400" spc="-1" strike="noStrike">
                <a:solidFill>
                  <a:srgbClr val="000000"/>
                </a:solidFill>
                <a:latin typeface="Arial"/>
              </a:rPr>
              <a:t>Fai clic per modificare il formato del testo del titolo</a:t>
            </a:r>
            <a:endParaRPr b="0" lang="it-IT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3200" spc="-1" strike="noStrike">
                <a:solidFill>
                  <a:srgbClr val="000000"/>
                </a:solidFill>
                <a:latin typeface="Arial"/>
              </a:rPr>
              <a:t>Fai clic per modificare il formato del testo della struttura</a:t>
            </a:r>
            <a:endParaRPr b="0" lang="it-IT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2800" spc="-1" strike="noStrike">
                <a:solidFill>
                  <a:srgbClr val="000000"/>
                </a:solidFill>
                <a:latin typeface="Arial"/>
              </a:rPr>
              <a:t>Secondo livello struttura</a:t>
            </a:r>
            <a:endParaRPr b="0" lang="it-IT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400" spc="-1" strike="noStrike">
                <a:solidFill>
                  <a:srgbClr val="000000"/>
                </a:solidFill>
                <a:latin typeface="Arial"/>
              </a:rPr>
              <a:t>Terzo livello struttura</a:t>
            </a:r>
            <a:endParaRPr b="0" lang="it-IT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2000" spc="-1" strike="noStrike">
                <a:solidFill>
                  <a:srgbClr val="000000"/>
                </a:solidFill>
                <a:latin typeface="Arial"/>
              </a:rPr>
              <a:t>Quarto livello struttura</a:t>
            </a:r>
            <a:endParaRPr b="0" lang="it-IT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rgbClr val="000000"/>
                </a:solidFill>
                <a:latin typeface="Arial"/>
              </a:rPr>
              <a:t>Quinto livello struttura</a:t>
            </a:r>
            <a:endParaRPr b="0" lang="it-IT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rgbClr val="000000"/>
                </a:solidFill>
                <a:latin typeface="Arial"/>
              </a:rPr>
              <a:t>Sesto livello struttura</a:t>
            </a:r>
            <a:endParaRPr b="0" lang="it-IT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rgbClr val="000000"/>
                </a:solidFill>
                <a:latin typeface="Arial"/>
              </a:rPr>
              <a:t>Settimo livello struttura</a:t>
            </a:r>
            <a:endParaRPr b="0" lang="it-IT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1256760" y="547560"/>
            <a:ext cx="15771600" cy="1986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ctr">
            <a:noAutofit/>
          </a:bodyPr>
          <a:p>
            <a:pPr indent="0">
              <a:buNone/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Fai clic per modificare il formato del testo del titolo</a:t>
            </a:r>
            <a:endParaRPr b="0" lang="it-IT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1256760" y="2738160"/>
            <a:ext cx="902160" cy="6525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t">
            <a:normAutofit fontScale="35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Fai clic per modificare il formato del testo della struttura</a:t>
            </a:r>
            <a:endParaRPr b="0" lang="it-IT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Secondo livello struttura</a:t>
            </a:r>
            <a:endParaRPr b="0" lang="it-IT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Terzo livello struttura</a:t>
            </a:r>
            <a:endParaRPr b="0" lang="it-IT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Quarto livello struttura</a:t>
            </a:r>
            <a:endParaRPr b="0" lang="it-IT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Quinto livello struttura</a:t>
            </a:r>
            <a:endParaRPr b="0" lang="it-IT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Sesto livello struttura</a:t>
            </a:r>
            <a:endParaRPr b="0" lang="it-IT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Settimo livello struttura</a:t>
            </a:r>
            <a:endParaRPr b="0" lang="it-IT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body"/>
          </p:nvPr>
        </p:nvSpPr>
        <p:spPr>
          <a:xfrm>
            <a:off x="2204640" y="2738160"/>
            <a:ext cx="902160" cy="6525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t">
            <a:normAutofit fontScale="35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Fai clic per modificare il formato del testo della struttura</a:t>
            </a:r>
            <a:endParaRPr b="0" lang="it-IT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Secondo livello struttura</a:t>
            </a:r>
            <a:endParaRPr b="0" lang="it-IT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Terzo livello struttura</a:t>
            </a:r>
            <a:endParaRPr b="0" lang="it-IT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Quarto livello struttura</a:t>
            </a:r>
            <a:endParaRPr b="0" lang="it-IT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Quinto livello struttura</a:t>
            </a:r>
            <a:endParaRPr b="0" lang="it-IT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Sesto livello struttura</a:t>
            </a:r>
            <a:endParaRPr b="0" lang="it-IT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Settimo livello struttura</a:t>
            </a:r>
            <a:endParaRPr b="0" lang="it-IT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 idx="4"/>
          </p:nvPr>
        </p:nvSpPr>
        <p:spPr>
          <a:xfrm>
            <a:off x="6057360" y="9534600"/>
            <a:ext cx="6170400" cy="546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it-IT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it-IT" sz="1400" spc="-1" strike="noStrike">
                <a:solidFill>
                  <a:srgbClr val="000000"/>
                </a:solidFill>
                <a:latin typeface="Times New Roman"/>
              </a:rPr>
              <a:t>&lt;piè di pagina&gt;</a:t>
            </a:r>
            <a:endParaRPr b="0" lang="it-IT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 idx="5"/>
          </p:nvPr>
        </p:nvSpPr>
        <p:spPr>
          <a:xfrm>
            <a:off x="12915360" y="9534600"/>
            <a:ext cx="4113000" cy="546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it-IT" sz="1200" spc="-1" strike="noStrike">
                <a:solidFill>
                  <a:srgbClr val="898989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032FC925-8319-487B-B6BA-6E41D4F71DA0}" type="slidenum">
              <a:rPr b="0" lang="it-IT" sz="1200" spc="-1" strike="noStrike">
                <a:solidFill>
                  <a:srgbClr val="898989"/>
                </a:solidFill>
                <a:latin typeface="Calibri"/>
              </a:rPr>
              <a:t>&lt;numero&gt;</a:t>
            </a:fld>
            <a:endParaRPr b="0" lang="it-IT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6" name="PlaceHolder 6"/>
          <p:cNvSpPr>
            <a:spLocks noGrp="1"/>
          </p:cNvSpPr>
          <p:nvPr>
            <p:ph type="dt" idx="6"/>
          </p:nvPr>
        </p:nvSpPr>
        <p:spPr>
          <a:xfrm>
            <a:off x="1256760" y="9534600"/>
            <a:ext cx="4113000" cy="546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it-IT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it-IT" sz="1400" spc="-1" strike="noStrike">
                <a:solidFill>
                  <a:srgbClr val="000000"/>
                </a:solidFill>
                <a:latin typeface="Times New Roman"/>
              </a:rPr>
              <a:t>&lt;data/ora&gt;</a:t>
            </a:r>
            <a:endParaRPr b="0" lang="it-IT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5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9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4.png"/><Relationship Id="rId3" Type="http://schemas.openxmlformats.org/officeDocument/2006/relationships/image" Target="../media/image2.png"/><Relationship Id="rId4" Type="http://schemas.openxmlformats.org/officeDocument/2006/relationships/image" Target="../media/image12.png"/><Relationship Id="rId5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2.png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1.png"/><Relationship Id="rId6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4.png"/><Relationship Id="rId3" Type="http://schemas.openxmlformats.org/officeDocument/2006/relationships/image" Target="../media/image2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2.png"/><Relationship Id="rId3" Type="http://schemas.openxmlformats.org/officeDocument/2006/relationships/image" Target="../media/image15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4.png"/><Relationship Id="rId3" Type="http://schemas.openxmlformats.org/officeDocument/2006/relationships/image" Target="../media/image2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8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image" Target="../media/image24.jpeg"/><Relationship Id="rId3" Type="http://schemas.openxmlformats.org/officeDocument/2006/relationships/image" Target="../media/image25.jpeg"/><Relationship Id="rId4" Type="http://schemas.openxmlformats.org/officeDocument/2006/relationships/image" Target="../media/image26.jpeg"/><Relationship Id="rId5" Type="http://schemas.openxmlformats.org/officeDocument/2006/relationships/slideLayout" Target="../slideLayouts/slideLayout16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Freeform 2"/>
          <p:cNvSpPr/>
          <p:nvPr/>
        </p:nvSpPr>
        <p:spPr>
          <a:xfrm>
            <a:off x="0" y="0"/>
            <a:ext cx="18285480" cy="7700400"/>
          </a:xfrm>
          <a:custGeom>
            <a:avLst/>
            <a:gdLst>
              <a:gd name="textAreaLeft" fmla="*/ 0 w 18285480"/>
              <a:gd name="textAreaRight" fmla="*/ 18287640 w 18285480"/>
              <a:gd name="textAreaTop" fmla="*/ 0 h 7700400"/>
              <a:gd name="textAreaBottom" fmla="*/ 7702560 h 7700400"/>
            </a:gdLst>
            <a:ahLst/>
            <a:rect l="textAreaLeft" t="textAreaTop" r="textAreaRight" b="textAreaBottom"/>
            <a:pathLst>
              <a:path w="18287640" h="7702560">
                <a:moveTo>
                  <a:pt x="0" y="0"/>
                </a:moveTo>
                <a:lnTo>
                  <a:pt x="18287640" y="0"/>
                </a:lnTo>
                <a:lnTo>
                  <a:pt x="18287640" y="7702560"/>
                </a:lnTo>
                <a:lnTo>
                  <a:pt x="0" y="770256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it-IT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grpSp>
        <p:nvGrpSpPr>
          <p:cNvPr id="84" name="Group 3"/>
          <p:cNvGrpSpPr/>
          <p:nvPr/>
        </p:nvGrpSpPr>
        <p:grpSpPr>
          <a:xfrm>
            <a:off x="-7200" y="7682040"/>
            <a:ext cx="18299880" cy="2609640"/>
            <a:chOff x="-7200" y="7682040"/>
            <a:chExt cx="18299880" cy="2609640"/>
          </a:xfrm>
        </p:grpSpPr>
        <p:sp>
          <p:nvSpPr>
            <p:cNvPr id="85" name="Freeform 4"/>
            <p:cNvSpPr/>
            <p:nvPr/>
          </p:nvSpPr>
          <p:spPr>
            <a:xfrm>
              <a:off x="0" y="7688880"/>
              <a:ext cx="18285480" cy="2595240"/>
            </a:xfrm>
            <a:custGeom>
              <a:avLst/>
              <a:gdLst>
                <a:gd name="textAreaLeft" fmla="*/ 0 w 18285480"/>
                <a:gd name="textAreaRight" fmla="*/ 18287640 w 18285480"/>
                <a:gd name="textAreaTop" fmla="*/ 0 h 2595240"/>
                <a:gd name="textAreaBottom" fmla="*/ 2597400 h 2595240"/>
              </a:gdLst>
              <a:ahLst/>
              <a:rect l="textAreaLeft" t="textAreaTop" r="textAreaRight" b="textAreaBottom"/>
              <a:pathLst>
                <a:path w="24383492" h="3463163">
                  <a:moveTo>
                    <a:pt x="0" y="0"/>
                  </a:moveTo>
                  <a:lnTo>
                    <a:pt x="24383492" y="0"/>
                  </a:lnTo>
                  <a:lnTo>
                    <a:pt x="24383492" y="3463163"/>
                  </a:lnTo>
                  <a:lnTo>
                    <a:pt x="0" y="3463163"/>
                  </a:lnTo>
                  <a:close/>
                </a:path>
              </a:pathLst>
            </a:custGeom>
            <a:solidFill>
              <a:srgbClr val="025b6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it-IT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86" name="Freeform 5"/>
            <p:cNvSpPr/>
            <p:nvPr/>
          </p:nvSpPr>
          <p:spPr>
            <a:xfrm>
              <a:off x="-7200" y="7682040"/>
              <a:ext cx="18299880" cy="2609640"/>
            </a:xfrm>
            <a:custGeom>
              <a:avLst/>
              <a:gdLst>
                <a:gd name="textAreaLeft" fmla="*/ 0 w 18299880"/>
                <a:gd name="textAreaRight" fmla="*/ 18302040 w 18299880"/>
                <a:gd name="textAreaTop" fmla="*/ 0 h 2609640"/>
                <a:gd name="textAreaBottom" fmla="*/ 2611800 h 2609640"/>
              </a:gdLst>
              <a:ahLst/>
              <a:rect l="textAreaLeft" t="textAreaTop" r="textAreaRight" b="textAreaBottom"/>
              <a:pathLst>
                <a:path w="24402542" h="3482213">
                  <a:moveTo>
                    <a:pt x="9525" y="0"/>
                  </a:moveTo>
                  <a:lnTo>
                    <a:pt x="24393017" y="0"/>
                  </a:lnTo>
                  <a:cubicBezTo>
                    <a:pt x="24398224" y="0"/>
                    <a:pt x="24402542" y="4318"/>
                    <a:pt x="24402542" y="9525"/>
                  </a:cubicBezTo>
                  <a:lnTo>
                    <a:pt x="24402542" y="3472688"/>
                  </a:lnTo>
                  <a:cubicBezTo>
                    <a:pt x="24402542" y="3477895"/>
                    <a:pt x="24398224" y="3482213"/>
                    <a:pt x="24393017" y="3482213"/>
                  </a:cubicBezTo>
                  <a:lnTo>
                    <a:pt x="9525" y="3482213"/>
                  </a:lnTo>
                  <a:cubicBezTo>
                    <a:pt x="4318" y="3482213"/>
                    <a:pt x="0" y="3477895"/>
                    <a:pt x="0" y="3472688"/>
                  </a:cubicBezTo>
                  <a:lnTo>
                    <a:pt x="0" y="9525"/>
                  </a:lnTo>
                  <a:cubicBezTo>
                    <a:pt x="0" y="4318"/>
                    <a:pt x="4318" y="0"/>
                    <a:pt x="9525" y="0"/>
                  </a:cubicBezTo>
                  <a:moveTo>
                    <a:pt x="9525" y="19050"/>
                  </a:moveTo>
                  <a:lnTo>
                    <a:pt x="9525" y="9525"/>
                  </a:lnTo>
                  <a:lnTo>
                    <a:pt x="19050" y="9525"/>
                  </a:lnTo>
                  <a:lnTo>
                    <a:pt x="19050" y="3472688"/>
                  </a:lnTo>
                  <a:lnTo>
                    <a:pt x="9525" y="3472688"/>
                  </a:lnTo>
                  <a:lnTo>
                    <a:pt x="9525" y="3463163"/>
                  </a:lnTo>
                  <a:lnTo>
                    <a:pt x="24393017" y="3463163"/>
                  </a:lnTo>
                  <a:lnTo>
                    <a:pt x="24393017" y="3472688"/>
                  </a:lnTo>
                  <a:lnTo>
                    <a:pt x="24383492" y="3472688"/>
                  </a:lnTo>
                  <a:lnTo>
                    <a:pt x="24383492" y="9525"/>
                  </a:lnTo>
                  <a:lnTo>
                    <a:pt x="24393017" y="9525"/>
                  </a:lnTo>
                  <a:lnTo>
                    <a:pt x="24393017" y="19050"/>
                  </a:lnTo>
                  <a:lnTo>
                    <a:pt x="9525" y="19050"/>
                  </a:lnTo>
                  <a:close/>
                </a:path>
              </a:pathLst>
            </a:custGeom>
            <a:solidFill>
              <a:srgbClr val="4a7eb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it-IT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87" name="TextBox 6"/>
          <p:cNvSpPr/>
          <p:nvPr/>
        </p:nvSpPr>
        <p:spPr>
          <a:xfrm>
            <a:off x="165240" y="8278920"/>
            <a:ext cx="14183640" cy="164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6480"/>
              </a:lnSpc>
            </a:pPr>
            <a:r>
              <a:rPr b="0" lang="en-US" sz="5400" spc="-1" strike="noStrike">
                <a:solidFill>
                  <a:srgbClr val="ffffff"/>
                </a:solidFill>
                <a:latin typeface="Forum"/>
                <a:ea typeface="DejaVu Sans"/>
              </a:rPr>
              <a:t>ASSEMBLEA ANNUALE 202</a:t>
            </a:r>
            <a:r>
              <a:rPr b="0" lang="it-IT" sz="5400" spc="-1" strike="noStrike">
                <a:solidFill>
                  <a:srgbClr val="ffffff"/>
                </a:solidFill>
                <a:latin typeface="Forum"/>
                <a:ea typeface="DejaVu Sans"/>
              </a:rPr>
              <a:t>4</a:t>
            </a:r>
            <a:r>
              <a:rPr b="0" lang="en-US" sz="5400" spc="-1" strike="noStrike">
                <a:solidFill>
                  <a:srgbClr val="ffffff"/>
                </a:solidFill>
                <a:latin typeface="Forum"/>
                <a:ea typeface="DejaVu Sans"/>
              </a:rPr>
              <a:t> commissione fragilità: bambino </a:t>
            </a:r>
            <a:endParaRPr b="0" lang="it-IT" sz="5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Freeform 7"/>
          <p:cNvSpPr/>
          <p:nvPr/>
        </p:nvSpPr>
        <p:spPr>
          <a:xfrm>
            <a:off x="14580000" y="7702560"/>
            <a:ext cx="3231000" cy="1823760"/>
          </a:xfrm>
          <a:custGeom>
            <a:avLst/>
            <a:gdLst>
              <a:gd name="textAreaLeft" fmla="*/ 0 w 3231000"/>
              <a:gd name="textAreaRight" fmla="*/ 3233160 w 3231000"/>
              <a:gd name="textAreaTop" fmla="*/ 0 h 1823760"/>
              <a:gd name="textAreaBottom" fmla="*/ 1825920 h 1823760"/>
            </a:gdLst>
            <a:ahLst/>
            <a:rect l="textAreaLeft" t="textAreaTop" r="textAreaRight" b="textAreaBottom"/>
            <a:pathLst>
              <a:path w="3232980" h="1825740">
                <a:moveTo>
                  <a:pt x="0" y="0"/>
                </a:moveTo>
                <a:lnTo>
                  <a:pt x="3232980" y="0"/>
                </a:lnTo>
                <a:lnTo>
                  <a:pt x="3232980" y="1825740"/>
                </a:lnTo>
                <a:lnTo>
                  <a:pt x="0" y="182574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it-IT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Freeform 2"/>
          <p:cNvSpPr/>
          <p:nvPr/>
        </p:nvSpPr>
        <p:spPr>
          <a:xfrm>
            <a:off x="4836600" y="1290240"/>
            <a:ext cx="8460000" cy="7568280"/>
          </a:xfrm>
          <a:custGeom>
            <a:avLst/>
            <a:gdLst>
              <a:gd name="textAreaLeft" fmla="*/ 0 w 8460000"/>
              <a:gd name="textAreaRight" fmla="*/ 8462160 w 8460000"/>
              <a:gd name="textAreaTop" fmla="*/ 0 h 7568280"/>
              <a:gd name="textAreaBottom" fmla="*/ 7570440 h 7568280"/>
            </a:gdLst>
            <a:ahLst/>
            <a:rect l="textAreaLeft" t="textAreaTop" r="textAreaRight" b="textAreaBottom"/>
            <a:pathLst>
              <a:path w="8462295" h="7570592">
                <a:moveTo>
                  <a:pt x="0" y="0"/>
                </a:moveTo>
                <a:lnTo>
                  <a:pt x="8462295" y="0"/>
                </a:lnTo>
                <a:lnTo>
                  <a:pt x="8462295" y="7570592"/>
                </a:lnTo>
                <a:lnTo>
                  <a:pt x="0" y="7570592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it-IT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90" name="TextBox 3"/>
          <p:cNvSpPr/>
          <p:nvPr/>
        </p:nvSpPr>
        <p:spPr>
          <a:xfrm>
            <a:off x="1841040" y="152640"/>
            <a:ext cx="14744160" cy="90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ts val="7129"/>
              </a:lnSpc>
            </a:pPr>
            <a:r>
              <a:rPr b="0" lang="en-US" sz="6600" spc="-265" strike="noStrike">
                <a:solidFill>
                  <a:srgbClr val="000000"/>
                </a:solidFill>
                <a:latin typeface="Forum"/>
                <a:ea typeface="DejaVu Sans"/>
              </a:rPr>
              <a:t>Commissione fragilità :bambino</a:t>
            </a:r>
            <a:endParaRPr b="0" lang="it-IT" sz="6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" name="TextBox 4"/>
          <p:cNvSpPr/>
          <p:nvPr/>
        </p:nvSpPr>
        <p:spPr>
          <a:xfrm>
            <a:off x="266040" y="1912680"/>
            <a:ext cx="5656680" cy="519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lvl="1" marL="806400" indent="-403200">
              <a:lnSpc>
                <a:spcPts val="4816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4460" spc="-182" strike="noStrike" u="sng">
                <a:solidFill>
                  <a:srgbClr val="000000"/>
                </a:solidFill>
                <a:uFillTx/>
                <a:latin typeface="Forum"/>
                <a:ea typeface="DejaVu Sans"/>
              </a:rPr>
              <a:t>Referente</a:t>
            </a:r>
            <a:r>
              <a:rPr b="0" lang="en-US" sz="4460" spc="-182" strike="noStrike">
                <a:solidFill>
                  <a:srgbClr val="000000"/>
                </a:solidFill>
                <a:latin typeface="Forum"/>
                <a:ea typeface="DejaVu Sans"/>
              </a:rPr>
              <a:t>: </a:t>
            </a:r>
            <a:endParaRPr b="0" lang="it-IT" sz="4460" spc="-1" strike="noStrike">
              <a:solidFill>
                <a:srgbClr val="000000"/>
              </a:solidFill>
              <a:latin typeface="Arial"/>
            </a:endParaRPr>
          </a:p>
          <a:p>
            <a:pPr marL="672480" indent="-335880">
              <a:lnSpc>
                <a:spcPts val="4011"/>
              </a:lnSpc>
              <a:tabLst>
                <a:tab algn="l" pos="0"/>
              </a:tabLst>
            </a:pPr>
            <a:r>
              <a:rPr b="0" lang="en-US" sz="3720" spc="-151" strike="noStrike">
                <a:solidFill>
                  <a:srgbClr val="000000"/>
                </a:solidFill>
                <a:latin typeface="Forum"/>
                <a:ea typeface="DejaVu Sans"/>
              </a:rPr>
              <a:t>A. Pesce Inf. pediatrica</a:t>
            </a:r>
            <a:endParaRPr b="0" lang="it-IT" sz="3720" spc="-1" strike="noStrike">
              <a:solidFill>
                <a:srgbClr val="000000"/>
              </a:solidFill>
              <a:latin typeface="Arial"/>
            </a:endParaRPr>
          </a:p>
          <a:p>
            <a:pPr lvl="1" marL="672480" indent="-335880">
              <a:lnSpc>
                <a:spcPts val="4011"/>
              </a:lnSpc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3720" spc="-151" strike="noStrike" u="sng">
                <a:solidFill>
                  <a:srgbClr val="000000"/>
                </a:solidFill>
                <a:uFillTx/>
                <a:latin typeface="Forum"/>
                <a:ea typeface="DejaVu Sans"/>
              </a:rPr>
              <a:t> </a:t>
            </a:r>
            <a:r>
              <a:rPr b="0" lang="en-US" sz="3720" spc="-151" strike="noStrike" u="sng">
                <a:solidFill>
                  <a:srgbClr val="000000"/>
                </a:solidFill>
                <a:uFillTx/>
                <a:latin typeface="Forum"/>
                <a:ea typeface="DejaVu Sans"/>
              </a:rPr>
              <a:t>Componenti</a:t>
            </a:r>
            <a:r>
              <a:rPr b="0" lang="en-US" sz="3720" spc="-151" strike="noStrike">
                <a:solidFill>
                  <a:srgbClr val="000000"/>
                </a:solidFill>
                <a:latin typeface="Forum"/>
                <a:ea typeface="DejaVu Sans"/>
              </a:rPr>
              <a:t>:</a:t>
            </a:r>
            <a:endParaRPr b="0" lang="it-IT" sz="3720" spc="-1" strike="noStrike">
              <a:solidFill>
                <a:srgbClr val="000000"/>
              </a:solidFill>
              <a:latin typeface="Arial"/>
            </a:endParaRPr>
          </a:p>
          <a:p>
            <a:pPr marL="672480" indent="-335880">
              <a:lnSpc>
                <a:spcPts val="4011"/>
              </a:lnSpc>
              <a:tabLst>
                <a:tab algn="l" pos="0"/>
              </a:tabLst>
            </a:pPr>
            <a:r>
              <a:rPr b="0" lang="en-US" sz="3720" spc="-151" strike="noStrike">
                <a:solidFill>
                  <a:srgbClr val="000000"/>
                </a:solidFill>
                <a:latin typeface="Forum"/>
                <a:ea typeface="DejaVu Sans"/>
              </a:rPr>
              <a:t>A. S. Binetti inf.pediatrica</a:t>
            </a:r>
            <a:endParaRPr b="0" lang="it-IT" sz="3720" spc="-1" strike="noStrike">
              <a:solidFill>
                <a:srgbClr val="000000"/>
              </a:solidFill>
              <a:latin typeface="Arial"/>
            </a:endParaRPr>
          </a:p>
          <a:p>
            <a:pPr marL="672480" indent="-335880">
              <a:lnSpc>
                <a:spcPts val="4011"/>
              </a:lnSpc>
              <a:tabLst>
                <a:tab algn="l" pos="0"/>
              </a:tabLst>
            </a:pPr>
            <a:r>
              <a:rPr b="0" lang="en-US" sz="3720" spc="-151" strike="noStrike">
                <a:solidFill>
                  <a:srgbClr val="000000"/>
                </a:solidFill>
                <a:latin typeface="Forum"/>
                <a:ea typeface="DejaVu Sans"/>
              </a:rPr>
              <a:t>P. Gregoris inf. pediatrica</a:t>
            </a:r>
            <a:endParaRPr b="0" lang="it-IT" sz="3720" spc="-1" strike="noStrike">
              <a:solidFill>
                <a:srgbClr val="000000"/>
              </a:solidFill>
              <a:latin typeface="Arial"/>
            </a:endParaRPr>
          </a:p>
          <a:p>
            <a:pPr marL="672480" indent="-335880">
              <a:lnSpc>
                <a:spcPts val="4011"/>
              </a:lnSpc>
              <a:tabLst>
                <a:tab algn="l" pos="0"/>
              </a:tabLst>
            </a:pPr>
            <a:r>
              <a:rPr b="0" lang="en-US" sz="3720" spc="-151" strike="noStrike">
                <a:solidFill>
                  <a:srgbClr val="000000"/>
                </a:solidFill>
                <a:latin typeface="Forum"/>
                <a:ea typeface="DejaVu Sans"/>
              </a:rPr>
              <a:t>A.Filippini</a:t>
            </a:r>
            <a:endParaRPr b="0" lang="it-IT" sz="3720" spc="-1" strike="noStrike">
              <a:solidFill>
                <a:srgbClr val="000000"/>
              </a:solidFill>
              <a:latin typeface="Arial"/>
            </a:endParaRPr>
          </a:p>
          <a:p>
            <a:pPr marL="672480" indent="-335880">
              <a:lnSpc>
                <a:spcPts val="4011"/>
              </a:lnSpc>
              <a:tabLst>
                <a:tab algn="l" pos="0"/>
              </a:tabLst>
            </a:pPr>
            <a:r>
              <a:rPr b="0" lang="en-US" sz="3720" spc="-151" strike="noStrike">
                <a:solidFill>
                  <a:srgbClr val="000000"/>
                </a:solidFill>
                <a:latin typeface="Forum"/>
                <a:ea typeface="DejaVu Sans"/>
              </a:rPr>
              <a:t>R.Pelosin</a:t>
            </a:r>
            <a:endParaRPr b="0" lang="it-IT" sz="3720" spc="-1" strike="noStrike">
              <a:solidFill>
                <a:srgbClr val="000000"/>
              </a:solidFill>
              <a:latin typeface="Arial"/>
            </a:endParaRPr>
          </a:p>
          <a:p>
            <a:pPr marL="672480" indent="-335880">
              <a:lnSpc>
                <a:spcPts val="4011"/>
              </a:lnSpc>
              <a:tabLst>
                <a:tab algn="l" pos="0"/>
              </a:tabLst>
            </a:pPr>
            <a:endParaRPr b="0" lang="it-IT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TextBox 5"/>
          <p:cNvSpPr/>
          <p:nvPr/>
        </p:nvSpPr>
        <p:spPr>
          <a:xfrm>
            <a:off x="5424120" y="9194040"/>
            <a:ext cx="5996520" cy="73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ts val="2880"/>
              </a:lnSpc>
            </a:pPr>
            <a:r>
              <a:rPr b="0" lang="en-US" sz="2400" spc="-1" strike="noStrike">
                <a:solidFill>
                  <a:srgbClr val="ffffff"/>
                </a:solidFill>
                <a:latin typeface="arial"/>
                <a:ea typeface="DejaVu Sans"/>
              </a:rPr>
              <a:t>ASSEMBLEA ANNUALE – VARESE 18 MARZO 2020</a:t>
            </a:r>
            <a:endParaRPr b="0" lang="it-IT" sz="24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93" name="Group 6"/>
          <p:cNvGrpSpPr/>
          <p:nvPr/>
        </p:nvGrpSpPr>
        <p:grpSpPr>
          <a:xfrm>
            <a:off x="2262240" y="9079560"/>
            <a:ext cx="13713120" cy="551880"/>
            <a:chOff x="2262240" y="9079560"/>
            <a:chExt cx="13713120" cy="551880"/>
          </a:xfrm>
        </p:grpSpPr>
        <p:sp>
          <p:nvSpPr>
            <p:cNvPr id="94" name="Freeform 7"/>
            <p:cNvSpPr/>
            <p:nvPr/>
          </p:nvSpPr>
          <p:spPr>
            <a:xfrm>
              <a:off x="2262240" y="9079560"/>
              <a:ext cx="13713120" cy="551880"/>
            </a:xfrm>
            <a:custGeom>
              <a:avLst/>
              <a:gdLst>
                <a:gd name="textAreaLeft" fmla="*/ 0 w 13713120"/>
                <a:gd name="textAreaRight" fmla="*/ 13715280 w 13713120"/>
                <a:gd name="textAreaTop" fmla="*/ 0 h 551880"/>
                <a:gd name="textAreaBottom" fmla="*/ 554040 h 551880"/>
              </a:gdLst>
              <a:ahLst/>
              <a:rect l="textAreaLeft" t="textAreaTop" r="textAreaRight" b="textAreaBottom"/>
              <a:pathLst>
                <a:path w="18287237" h="738759">
                  <a:moveTo>
                    <a:pt x="0" y="0"/>
                  </a:moveTo>
                  <a:lnTo>
                    <a:pt x="18287237" y="0"/>
                  </a:lnTo>
                  <a:lnTo>
                    <a:pt x="18287237" y="738759"/>
                  </a:lnTo>
                  <a:lnTo>
                    <a:pt x="0" y="738759"/>
                  </a:lnTo>
                  <a:close/>
                </a:path>
              </a:pathLst>
            </a:custGeom>
            <a:solidFill>
              <a:srgbClr val="045f6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it-IT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95" name="Freeform 8"/>
          <p:cNvSpPr/>
          <p:nvPr/>
        </p:nvSpPr>
        <p:spPr>
          <a:xfrm>
            <a:off x="0" y="9079560"/>
            <a:ext cx="3069360" cy="1204920"/>
          </a:xfrm>
          <a:custGeom>
            <a:avLst/>
            <a:gdLst>
              <a:gd name="textAreaLeft" fmla="*/ 0 w 3069360"/>
              <a:gd name="textAreaRight" fmla="*/ 3071520 w 3069360"/>
              <a:gd name="textAreaTop" fmla="*/ 0 h 1204920"/>
              <a:gd name="textAreaBottom" fmla="*/ 1207080 h 1204920"/>
            </a:gdLst>
            <a:ahLst/>
            <a:rect l="textAreaLeft" t="textAreaTop" r="textAreaRight" b="textAreaBottom"/>
            <a:pathLst>
              <a:path w="3071520" h="1206900">
                <a:moveTo>
                  <a:pt x="0" y="0"/>
                </a:moveTo>
                <a:lnTo>
                  <a:pt x="3071520" y="0"/>
                </a:lnTo>
                <a:lnTo>
                  <a:pt x="3071520" y="1206900"/>
                </a:lnTo>
                <a:lnTo>
                  <a:pt x="0" y="120690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it-IT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96" name="Freeform 9"/>
          <p:cNvSpPr/>
          <p:nvPr/>
        </p:nvSpPr>
        <p:spPr>
          <a:xfrm>
            <a:off x="14818680" y="8332200"/>
            <a:ext cx="3231000" cy="1821600"/>
          </a:xfrm>
          <a:custGeom>
            <a:avLst/>
            <a:gdLst>
              <a:gd name="textAreaLeft" fmla="*/ 0 w 3231000"/>
              <a:gd name="textAreaRight" fmla="*/ 3233160 w 3231000"/>
              <a:gd name="textAreaTop" fmla="*/ 0 h 1821600"/>
              <a:gd name="textAreaBottom" fmla="*/ 1823760 h 1821600"/>
            </a:gdLst>
            <a:ahLst/>
            <a:rect l="textAreaLeft" t="textAreaTop" r="textAreaRight" b="textAreaBottom"/>
            <a:pathLst>
              <a:path w="3232980" h="1823580">
                <a:moveTo>
                  <a:pt x="0" y="0"/>
                </a:moveTo>
                <a:lnTo>
                  <a:pt x="3232980" y="0"/>
                </a:lnTo>
                <a:lnTo>
                  <a:pt x="3232980" y="1823580"/>
                </a:lnTo>
                <a:lnTo>
                  <a:pt x="0" y="18235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it-IT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97" name="TextBox 10"/>
          <p:cNvSpPr/>
          <p:nvPr/>
        </p:nvSpPr>
        <p:spPr>
          <a:xfrm>
            <a:off x="4757400" y="9160560"/>
            <a:ext cx="8911440" cy="36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ts val="2880"/>
              </a:lnSpc>
            </a:pPr>
            <a:r>
              <a:rPr b="0" lang="en-US" sz="2400" spc="-1" strike="noStrike">
                <a:solidFill>
                  <a:srgbClr val="ffffff"/>
                </a:solidFill>
                <a:latin typeface="arial"/>
                <a:ea typeface="DejaVu Sans"/>
              </a:rPr>
              <a:t>ASSEMBLEA  ANNUALE 202</a:t>
            </a:r>
            <a:r>
              <a:rPr b="0" lang="it-IT" sz="2400" spc="-1" strike="noStrike">
                <a:solidFill>
                  <a:srgbClr val="ffffff"/>
                </a:solidFill>
                <a:latin typeface="arial"/>
                <a:ea typeface="DejaVu Sans"/>
              </a:rPr>
              <a:t>4</a:t>
            </a:r>
            <a:r>
              <a:rPr b="0" lang="en-US" sz="2400" spc="-1" strike="noStrike">
                <a:solidFill>
                  <a:srgbClr val="ffffff"/>
                </a:solidFill>
                <a:latin typeface="arial"/>
                <a:ea typeface="DejaVu Sans"/>
              </a:rPr>
              <a:t>– VARESE </a:t>
            </a:r>
            <a:endParaRPr b="0" lang="it-IT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Freeform 11"/>
          <p:cNvSpPr/>
          <p:nvPr/>
        </p:nvSpPr>
        <p:spPr>
          <a:xfrm>
            <a:off x="15610320" y="221040"/>
            <a:ext cx="2554920" cy="2945160"/>
          </a:xfrm>
          <a:custGeom>
            <a:avLst/>
            <a:gdLst>
              <a:gd name="textAreaLeft" fmla="*/ 0 w 2554920"/>
              <a:gd name="textAreaRight" fmla="*/ 2557080 w 2554920"/>
              <a:gd name="textAreaTop" fmla="*/ 0 h 2945160"/>
              <a:gd name="textAreaBottom" fmla="*/ 2947320 h 2945160"/>
            </a:gdLst>
            <a:ahLst/>
            <a:rect l="textAreaLeft" t="textAreaTop" r="textAreaRight" b="textAreaBottom"/>
            <a:pathLst>
              <a:path w="2556900" h="2947320">
                <a:moveTo>
                  <a:pt x="0" y="0"/>
                </a:moveTo>
                <a:lnTo>
                  <a:pt x="2556900" y="0"/>
                </a:lnTo>
                <a:lnTo>
                  <a:pt x="2556900" y="2947320"/>
                </a:lnTo>
                <a:lnTo>
                  <a:pt x="0" y="294732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4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it-IT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</p:spTree>
  </p:cSld>
  <p:transition>
    <p:fade/>
  </p:transition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Freeform 2"/>
          <p:cNvSpPr/>
          <p:nvPr/>
        </p:nvSpPr>
        <p:spPr>
          <a:xfrm>
            <a:off x="1037160" y="270360"/>
            <a:ext cx="2032200" cy="1355760"/>
          </a:xfrm>
          <a:custGeom>
            <a:avLst/>
            <a:gdLst>
              <a:gd name="textAreaLeft" fmla="*/ 0 w 2032200"/>
              <a:gd name="textAreaRight" fmla="*/ 2034360 w 2032200"/>
              <a:gd name="textAreaTop" fmla="*/ 0 h 1355760"/>
              <a:gd name="textAreaBottom" fmla="*/ 1357920 h 1355760"/>
            </a:gdLst>
            <a:ahLst/>
            <a:rect l="textAreaLeft" t="textAreaTop" r="textAreaRight" b="textAreaBottom"/>
            <a:pathLst>
              <a:path w="2034485" h="1358019">
                <a:moveTo>
                  <a:pt x="0" y="0"/>
                </a:moveTo>
                <a:lnTo>
                  <a:pt x="2034485" y="0"/>
                </a:lnTo>
                <a:lnTo>
                  <a:pt x="2034485" y="1358018"/>
                </a:lnTo>
                <a:lnTo>
                  <a:pt x="0" y="1358018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it-IT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00" name="Freeform 3"/>
          <p:cNvSpPr/>
          <p:nvPr/>
        </p:nvSpPr>
        <p:spPr>
          <a:xfrm>
            <a:off x="660960" y="604080"/>
            <a:ext cx="1183320" cy="847080"/>
          </a:xfrm>
          <a:custGeom>
            <a:avLst/>
            <a:gdLst>
              <a:gd name="textAreaLeft" fmla="*/ 0 w 1183320"/>
              <a:gd name="textAreaRight" fmla="*/ 1185480 w 1183320"/>
              <a:gd name="textAreaTop" fmla="*/ 0 h 847080"/>
              <a:gd name="textAreaBottom" fmla="*/ 849240 h 847080"/>
            </a:gdLst>
            <a:ahLst/>
            <a:rect l="textAreaLeft" t="textAreaTop" r="textAreaRight" b="textAreaBottom"/>
            <a:pathLst>
              <a:path w="1185655" h="849226">
                <a:moveTo>
                  <a:pt x="0" y="0"/>
                </a:moveTo>
                <a:lnTo>
                  <a:pt x="1185655" y="0"/>
                </a:lnTo>
                <a:lnTo>
                  <a:pt x="1185655" y="849226"/>
                </a:lnTo>
                <a:lnTo>
                  <a:pt x="0" y="849226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it-IT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01" name="TextBox 4"/>
          <p:cNvSpPr/>
          <p:nvPr/>
        </p:nvSpPr>
        <p:spPr>
          <a:xfrm>
            <a:off x="1185480" y="513360"/>
            <a:ext cx="14744160" cy="90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ts val="7129"/>
              </a:lnSpc>
            </a:pPr>
            <a:r>
              <a:rPr b="0" lang="en-US" sz="6600" spc="-265" strike="noStrike">
                <a:solidFill>
                  <a:srgbClr val="000000"/>
                </a:solidFill>
                <a:latin typeface="Forum"/>
                <a:ea typeface="DejaVu Sans"/>
              </a:rPr>
              <a:t>Commissione fragilità :bambino</a:t>
            </a:r>
            <a:endParaRPr b="0" lang="it-IT" sz="6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TextBox 5"/>
          <p:cNvSpPr/>
          <p:nvPr/>
        </p:nvSpPr>
        <p:spPr>
          <a:xfrm>
            <a:off x="5424120" y="9194040"/>
            <a:ext cx="5996520" cy="73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ts val="2880"/>
              </a:lnSpc>
            </a:pPr>
            <a:r>
              <a:rPr b="0" lang="en-US" sz="2400" spc="-1" strike="noStrike">
                <a:solidFill>
                  <a:srgbClr val="ffffff"/>
                </a:solidFill>
                <a:latin typeface="arial"/>
                <a:ea typeface="DejaVu Sans"/>
              </a:rPr>
              <a:t>ASSEMBLEA ANNUALE – VARESE 18 MARZO 2020</a:t>
            </a:r>
            <a:endParaRPr b="0" lang="it-IT" sz="24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03" name="Group 6"/>
          <p:cNvGrpSpPr/>
          <p:nvPr/>
        </p:nvGrpSpPr>
        <p:grpSpPr>
          <a:xfrm>
            <a:off x="1859760" y="9079560"/>
            <a:ext cx="13713120" cy="551880"/>
            <a:chOff x="1859760" y="9079560"/>
            <a:chExt cx="13713120" cy="551880"/>
          </a:xfrm>
        </p:grpSpPr>
        <p:sp>
          <p:nvSpPr>
            <p:cNvPr id="104" name="Freeform 7"/>
            <p:cNvSpPr/>
            <p:nvPr/>
          </p:nvSpPr>
          <p:spPr>
            <a:xfrm>
              <a:off x="1859760" y="9079560"/>
              <a:ext cx="13713120" cy="551880"/>
            </a:xfrm>
            <a:custGeom>
              <a:avLst/>
              <a:gdLst>
                <a:gd name="textAreaLeft" fmla="*/ 0 w 13713120"/>
                <a:gd name="textAreaRight" fmla="*/ 13715280 w 13713120"/>
                <a:gd name="textAreaTop" fmla="*/ 0 h 551880"/>
                <a:gd name="textAreaBottom" fmla="*/ 554040 h 551880"/>
              </a:gdLst>
              <a:ahLst/>
              <a:rect l="textAreaLeft" t="textAreaTop" r="textAreaRight" b="textAreaBottom"/>
              <a:pathLst>
                <a:path w="18287237" h="738759">
                  <a:moveTo>
                    <a:pt x="0" y="0"/>
                  </a:moveTo>
                  <a:lnTo>
                    <a:pt x="18287237" y="0"/>
                  </a:lnTo>
                  <a:lnTo>
                    <a:pt x="18287237" y="738759"/>
                  </a:lnTo>
                  <a:lnTo>
                    <a:pt x="0" y="738759"/>
                  </a:lnTo>
                  <a:close/>
                </a:path>
              </a:pathLst>
            </a:custGeom>
            <a:solidFill>
              <a:srgbClr val="045f6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it-IT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105" name="Freeform 8"/>
          <p:cNvSpPr/>
          <p:nvPr/>
        </p:nvSpPr>
        <p:spPr>
          <a:xfrm>
            <a:off x="0" y="9079560"/>
            <a:ext cx="3069360" cy="1204920"/>
          </a:xfrm>
          <a:custGeom>
            <a:avLst/>
            <a:gdLst>
              <a:gd name="textAreaLeft" fmla="*/ 0 w 3069360"/>
              <a:gd name="textAreaRight" fmla="*/ 3071520 w 3069360"/>
              <a:gd name="textAreaTop" fmla="*/ 0 h 1204920"/>
              <a:gd name="textAreaBottom" fmla="*/ 1207080 h 1204920"/>
            </a:gdLst>
            <a:ahLst/>
            <a:rect l="textAreaLeft" t="textAreaTop" r="textAreaRight" b="textAreaBottom"/>
            <a:pathLst>
              <a:path w="3071520" h="1206900">
                <a:moveTo>
                  <a:pt x="0" y="0"/>
                </a:moveTo>
                <a:lnTo>
                  <a:pt x="3071520" y="0"/>
                </a:lnTo>
                <a:lnTo>
                  <a:pt x="3071520" y="1206900"/>
                </a:lnTo>
                <a:lnTo>
                  <a:pt x="0" y="120690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it-IT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06" name="Freeform 9"/>
          <p:cNvSpPr/>
          <p:nvPr/>
        </p:nvSpPr>
        <p:spPr>
          <a:xfrm>
            <a:off x="14818680" y="8332200"/>
            <a:ext cx="3231000" cy="1821600"/>
          </a:xfrm>
          <a:custGeom>
            <a:avLst/>
            <a:gdLst>
              <a:gd name="textAreaLeft" fmla="*/ 0 w 3231000"/>
              <a:gd name="textAreaRight" fmla="*/ 3233160 w 3231000"/>
              <a:gd name="textAreaTop" fmla="*/ 0 h 1821600"/>
              <a:gd name="textAreaBottom" fmla="*/ 1823760 h 1821600"/>
            </a:gdLst>
            <a:ahLst/>
            <a:rect l="textAreaLeft" t="textAreaTop" r="textAreaRight" b="textAreaBottom"/>
            <a:pathLst>
              <a:path w="3232980" h="1823580">
                <a:moveTo>
                  <a:pt x="0" y="0"/>
                </a:moveTo>
                <a:lnTo>
                  <a:pt x="3232980" y="0"/>
                </a:lnTo>
                <a:lnTo>
                  <a:pt x="3232980" y="1823580"/>
                </a:lnTo>
                <a:lnTo>
                  <a:pt x="0" y="18235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4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it-IT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07" name="Freeform 10"/>
          <p:cNvSpPr/>
          <p:nvPr/>
        </p:nvSpPr>
        <p:spPr>
          <a:xfrm>
            <a:off x="12683880" y="1989360"/>
            <a:ext cx="5245200" cy="6081840"/>
          </a:xfrm>
          <a:custGeom>
            <a:avLst/>
            <a:gdLst>
              <a:gd name="textAreaLeft" fmla="*/ 0 w 5245200"/>
              <a:gd name="textAreaRight" fmla="*/ 5247360 w 5245200"/>
              <a:gd name="textAreaTop" fmla="*/ 0 h 6081840"/>
              <a:gd name="textAreaBottom" fmla="*/ 6084000 h 6081840"/>
            </a:gdLst>
            <a:ahLst/>
            <a:rect l="textAreaLeft" t="textAreaTop" r="textAreaRight" b="textAreaBottom"/>
            <a:pathLst>
              <a:path w="5247427" h="6083911">
                <a:moveTo>
                  <a:pt x="0" y="0"/>
                </a:moveTo>
                <a:lnTo>
                  <a:pt x="5247427" y="0"/>
                </a:lnTo>
                <a:lnTo>
                  <a:pt x="5247427" y="6083910"/>
                </a:lnTo>
                <a:lnTo>
                  <a:pt x="0" y="608391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5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it-IT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08" name="Freeform 11"/>
          <p:cNvSpPr/>
          <p:nvPr/>
        </p:nvSpPr>
        <p:spPr>
          <a:xfrm>
            <a:off x="541080" y="5940000"/>
            <a:ext cx="3057120" cy="3058200"/>
          </a:xfrm>
          <a:custGeom>
            <a:avLst/>
            <a:gdLst>
              <a:gd name="textAreaLeft" fmla="*/ 0 w 3057120"/>
              <a:gd name="textAreaRight" fmla="*/ 3059280 w 3057120"/>
              <a:gd name="textAreaTop" fmla="*/ 0 h 3058200"/>
              <a:gd name="textAreaBottom" fmla="*/ 3060360 h 3058200"/>
            </a:gdLst>
            <a:ahLst/>
            <a:rect l="textAreaLeft" t="textAreaTop" r="textAreaRight" b="textAreaBottom"/>
            <a:pathLst>
              <a:path w="3419151" h="3585893">
                <a:moveTo>
                  <a:pt x="0" y="0"/>
                </a:moveTo>
                <a:lnTo>
                  <a:pt x="3419151" y="0"/>
                </a:lnTo>
                <a:lnTo>
                  <a:pt x="3419151" y="3585893"/>
                </a:lnTo>
                <a:lnTo>
                  <a:pt x="0" y="3585893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6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it-IT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09" name="Freeform 12"/>
          <p:cNvSpPr/>
          <p:nvPr/>
        </p:nvSpPr>
        <p:spPr>
          <a:xfrm rot="21175200">
            <a:off x="1150560" y="158040"/>
            <a:ext cx="1328760" cy="575280"/>
          </a:xfrm>
          <a:custGeom>
            <a:avLst/>
            <a:gdLst>
              <a:gd name="textAreaLeft" fmla="*/ 0 w 1328760"/>
              <a:gd name="textAreaRight" fmla="*/ 1330920 w 1328760"/>
              <a:gd name="textAreaTop" fmla="*/ 0 h 575280"/>
              <a:gd name="textAreaBottom" fmla="*/ 577440 h 575280"/>
            </a:gdLst>
            <a:ahLst/>
            <a:rect l="textAreaLeft" t="textAreaTop" r="textAreaRight" b="textAreaBottom"/>
            <a:pathLst>
              <a:path w="1331078" h="577355">
                <a:moveTo>
                  <a:pt x="0" y="0"/>
                </a:moveTo>
                <a:lnTo>
                  <a:pt x="1331078" y="0"/>
                </a:lnTo>
                <a:lnTo>
                  <a:pt x="1331078" y="577355"/>
                </a:lnTo>
                <a:lnTo>
                  <a:pt x="0" y="577355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7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it-IT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grpSp>
        <p:nvGrpSpPr>
          <p:cNvPr id="110" name="Group 13"/>
          <p:cNvGrpSpPr/>
          <p:nvPr/>
        </p:nvGrpSpPr>
        <p:grpSpPr>
          <a:xfrm>
            <a:off x="660960" y="814680"/>
            <a:ext cx="11262240" cy="4733640"/>
            <a:chOff x="660960" y="814680"/>
            <a:chExt cx="11262240" cy="4733640"/>
          </a:xfrm>
        </p:grpSpPr>
        <p:sp>
          <p:nvSpPr>
            <p:cNvPr id="111" name="Freeform 14"/>
            <p:cNvSpPr/>
            <p:nvPr/>
          </p:nvSpPr>
          <p:spPr>
            <a:xfrm rot="1818000">
              <a:off x="939240" y="1328760"/>
              <a:ext cx="2523240" cy="1787760"/>
            </a:xfrm>
            <a:custGeom>
              <a:avLst/>
              <a:gdLst>
                <a:gd name="textAreaLeft" fmla="*/ 0 w 2523240"/>
                <a:gd name="textAreaRight" fmla="*/ 2525400 w 2523240"/>
                <a:gd name="textAreaTop" fmla="*/ 0 h 1787760"/>
                <a:gd name="textAreaBottom" fmla="*/ 1789920 h 1787760"/>
              </a:gdLst>
              <a:ahLst/>
              <a:rect l="textAreaLeft" t="textAreaTop" r="textAreaRight" b="textAreaBottom"/>
              <a:pathLst>
                <a:path w="3367274" h="2386555">
                  <a:moveTo>
                    <a:pt x="0" y="0"/>
                  </a:moveTo>
                  <a:lnTo>
                    <a:pt x="3367273" y="0"/>
                  </a:lnTo>
                  <a:lnTo>
                    <a:pt x="3367273" y="2386555"/>
                  </a:lnTo>
                  <a:lnTo>
                    <a:pt x="0" y="2386555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8">
                <a:alphaModFix amt="53000"/>
              </a:blip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it-IT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12" name="TextBox 15"/>
            <p:cNvSpPr/>
            <p:nvPr/>
          </p:nvSpPr>
          <p:spPr>
            <a:xfrm>
              <a:off x="1081440" y="1933920"/>
              <a:ext cx="10841760" cy="3614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spAutoFit/>
            </a:bodyPr>
            <a:p>
              <a:pPr>
                <a:lnSpc>
                  <a:spcPts val="4516"/>
                </a:lnSpc>
              </a:pPr>
              <a:r>
                <a:rPr b="0" lang="en-US" sz="4180" spc="-168" strike="noStrike">
                  <a:solidFill>
                    <a:srgbClr val="000000"/>
                  </a:solidFill>
                  <a:latin typeface="Forum"/>
                  <a:ea typeface="DejaVu Sans"/>
                </a:rPr>
                <a:t>Obiettivi:</a:t>
              </a:r>
              <a:endParaRPr b="0" lang="it-IT" sz="4180" spc="-1" strike="noStrike">
                <a:solidFill>
                  <a:srgbClr val="000000"/>
                </a:solidFill>
                <a:latin typeface="Arial"/>
              </a:endParaRPr>
            </a:p>
            <a:p>
              <a:pPr>
                <a:lnSpc>
                  <a:spcPts val="3991"/>
                </a:lnSpc>
              </a:pPr>
              <a:endParaRPr b="0" lang="it-IT" sz="1800" spc="-1" strike="noStrike">
                <a:solidFill>
                  <a:srgbClr val="000000"/>
                </a:solidFill>
                <a:latin typeface="Arial"/>
              </a:endParaRPr>
            </a:p>
            <a:p>
              <a:pPr>
                <a:lnSpc>
                  <a:spcPts val="3991"/>
                </a:lnSpc>
              </a:pPr>
              <a:r>
                <a:rPr b="0" lang="en-US" sz="3700" spc="-148" strike="noStrike">
                  <a:solidFill>
                    <a:srgbClr val="000000"/>
                  </a:solidFill>
                  <a:latin typeface="Forum"/>
                  <a:ea typeface="DejaVu Sans"/>
                </a:rPr>
                <a:t>Corsi in presenza per accompagnare i genitori nel  momento dell’introduzione di cibi solidi ai loro bambini, differenza tra svezzamento tradizionale e autosvezzamento.</a:t>
              </a:r>
              <a:endParaRPr b="0" lang="it-IT" sz="3700" spc="-1" strike="noStrike">
                <a:solidFill>
                  <a:srgbClr val="000000"/>
                </a:solidFill>
                <a:latin typeface="Arial"/>
              </a:endParaRPr>
            </a:p>
            <a:p>
              <a:pPr>
                <a:lnSpc>
                  <a:spcPts val="3991"/>
                </a:lnSpc>
              </a:pPr>
              <a:r>
                <a:rPr b="0" lang="en-US" sz="3700" spc="-148" strike="noStrike">
                  <a:solidFill>
                    <a:srgbClr val="000000"/>
                  </a:solidFill>
                  <a:latin typeface="Forum"/>
                  <a:ea typeface="DejaVu Sans"/>
                </a:rPr>
                <a:t>Da quali cibi partire? E come tagliarli? </a:t>
              </a:r>
              <a:endParaRPr b="0" lang="it-IT" sz="37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113" name="TextBox 16"/>
          <p:cNvSpPr/>
          <p:nvPr/>
        </p:nvSpPr>
        <p:spPr>
          <a:xfrm>
            <a:off x="4757400" y="9160560"/>
            <a:ext cx="8911440" cy="36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ts val="2880"/>
              </a:lnSpc>
            </a:pPr>
            <a:r>
              <a:rPr b="0" lang="en-US" sz="2400" spc="-1" strike="noStrike">
                <a:solidFill>
                  <a:srgbClr val="ffffff"/>
                </a:solidFill>
                <a:latin typeface="arial"/>
                <a:ea typeface="DejaVu Sans"/>
              </a:rPr>
              <a:t>ASSEMBLEA  ANNUALE 2023 – VARESE </a:t>
            </a:r>
            <a:endParaRPr b="0" lang="it-IT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transition>
    <p:fade/>
  </p:transition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Freeform 2"/>
          <p:cNvSpPr/>
          <p:nvPr/>
        </p:nvSpPr>
        <p:spPr>
          <a:xfrm rot="1838400">
            <a:off x="1623240" y="880560"/>
            <a:ext cx="2523240" cy="1787760"/>
          </a:xfrm>
          <a:custGeom>
            <a:avLst/>
            <a:gdLst>
              <a:gd name="textAreaLeft" fmla="*/ 0 w 2523240"/>
              <a:gd name="textAreaRight" fmla="*/ 2525400 w 2523240"/>
              <a:gd name="textAreaTop" fmla="*/ 0 h 1787760"/>
              <a:gd name="textAreaBottom" fmla="*/ 1789920 h 1787760"/>
            </a:gdLst>
            <a:ahLst/>
            <a:rect l="textAreaLeft" t="textAreaTop" r="textAreaRight" b="textAreaBottom"/>
            <a:pathLst>
              <a:path w="2525455" h="1789916">
                <a:moveTo>
                  <a:pt x="0" y="0"/>
                </a:moveTo>
                <a:lnTo>
                  <a:pt x="2525455" y="0"/>
                </a:lnTo>
                <a:lnTo>
                  <a:pt x="2525455" y="1789916"/>
                </a:lnTo>
                <a:lnTo>
                  <a:pt x="0" y="1789916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">
              <a:alphaModFix amt="69000"/>
            </a:blip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it-IT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15" name="TextBox 3"/>
          <p:cNvSpPr/>
          <p:nvPr/>
        </p:nvSpPr>
        <p:spPr>
          <a:xfrm>
            <a:off x="1727640" y="1522080"/>
            <a:ext cx="10630080" cy="2595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4260"/>
              </a:lnSpc>
              <a:tabLst>
                <a:tab algn="l" pos="0"/>
              </a:tabLst>
            </a:pPr>
            <a:r>
              <a:rPr b="0" lang="en-US" sz="3950" spc="-160" strike="noStrike">
                <a:solidFill>
                  <a:srgbClr val="000000"/>
                </a:solidFill>
                <a:latin typeface="Forum"/>
                <a:ea typeface="DejaVu Sans"/>
              </a:rPr>
              <a:t>Obiettivi:</a:t>
            </a:r>
            <a:endParaRPr b="0" lang="it-IT" sz="395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ts val="4045"/>
              </a:lnSpc>
              <a:tabLst>
                <a:tab algn="l" pos="0"/>
              </a:tabLst>
            </a:pPr>
            <a:r>
              <a:rPr b="0" lang="en-US" sz="3740" spc="-151" strike="noStrike">
                <a:solidFill>
                  <a:srgbClr val="000000"/>
                </a:solidFill>
                <a:latin typeface="Forum"/>
                <a:ea typeface="DejaVu Sans"/>
              </a:rPr>
              <a:t>Organizzare corsi di rianimazione cardio-polmonare e di manovre di disostruzione pediatrica  per i genitori e ogni adulto che si occuperà del bambino – nonni, babysitter etc.. </a:t>
            </a:r>
            <a:endParaRPr b="0" lang="it-IT" sz="374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TextBox 4"/>
          <p:cNvSpPr/>
          <p:nvPr/>
        </p:nvSpPr>
        <p:spPr>
          <a:xfrm>
            <a:off x="5424120" y="9194040"/>
            <a:ext cx="5996520" cy="73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ts val="2880"/>
              </a:lnSpc>
            </a:pPr>
            <a:r>
              <a:rPr b="0" lang="en-US" sz="2400" spc="-1" strike="noStrike">
                <a:solidFill>
                  <a:srgbClr val="ffffff"/>
                </a:solidFill>
                <a:latin typeface="arial"/>
                <a:ea typeface="DejaVu Sans"/>
              </a:rPr>
              <a:t>ASSEMBLEA ANNUALE – VARESE 18 MARZO 2020</a:t>
            </a:r>
            <a:endParaRPr b="0" lang="it-IT" sz="24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17" name="Group 5"/>
          <p:cNvGrpSpPr/>
          <p:nvPr/>
        </p:nvGrpSpPr>
        <p:grpSpPr>
          <a:xfrm>
            <a:off x="1859760" y="9079560"/>
            <a:ext cx="13713120" cy="551880"/>
            <a:chOff x="1859760" y="9079560"/>
            <a:chExt cx="13713120" cy="551880"/>
          </a:xfrm>
        </p:grpSpPr>
        <p:sp>
          <p:nvSpPr>
            <p:cNvPr id="118" name="Freeform 6"/>
            <p:cNvSpPr/>
            <p:nvPr/>
          </p:nvSpPr>
          <p:spPr>
            <a:xfrm>
              <a:off x="1859760" y="9079560"/>
              <a:ext cx="13713120" cy="551880"/>
            </a:xfrm>
            <a:custGeom>
              <a:avLst/>
              <a:gdLst>
                <a:gd name="textAreaLeft" fmla="*/ 0 w 13713120"/>
                <a:gd name="textAreaRight" fmla="*/ 13715280 w 13713120"/>
                <a:gd name="textAreaTop" fmla="*/ 0 h 551880"/>
                <a:gd name="textAreaBottom" fmla="*/ 554040 h 551880"/>
              </a:gdLst>
              <a:ahLst/>
              <a:rect l="textAreaLeft" t="textAreaTop" r="textAreaRight" b="textAreaBottom"/>
              <a:pathLst>
                <a:path w="18287237" h="738759">
                  <a:moveTo>
                    <a:pt x="0" y="0"/>
                  </a:moveTo>
                  <a:lnTo>
                    <a:pt x="18287237" y="0"/>
                  </a:lnTo>
                  <a:lnTo>
                    <a:pt x="18287237" y="738759"/>
                  </a:lnTo>
                  <a:lnTo>
                    <a:pt x="0" y="738759"/>
                  </a:lnTo>
                  <a:close/>
                </a:path>
              </a:pathLst>
            </a:custGeom>
            <a:solidFill>
              <a:srgbClr val="045f6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it-IT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119" name="Freeform 7"/>
          <p:cNvSpPr/>
          <p:nvPr/>
        </p:nvSpPr>
        <p:spPr>
          <a:xfrm>
            <a:off x="0" y="9079560"/>
            <a:ext cx="3069360" cy="1204920"/>
          </a:xfrm>
          <a:custGeom>
            <a:avLst/>
            <a:gdLst>
              <a:gd name="textAreaLeft" fmla="*/ 0 w 3069360"/>
              <a:gd name="textAreaRight" fmla="*/ 3071520 w 3069360"/>
              <a:gd name="textAreaTop" fmla="*/ 0 h 1204920"/>
              <a:gd name="textAreaBottom" fmla="*/ 1207080 h 1204920"/>
            </a:gdLst>
            <a:ahLst/>
            <a:rect l="textAreaLeft" t="textAreaTop" r="textAreaRight" b="textAreaBottom"/>
            <a:pathLst>
              <a:path w="3071520" h="1206900">
                <a:moveTo>
                  <a:pt x="0" y="0"/>
                </a:moveTo>
                <a:lnTo>
                  <a:pt x="3071520" y="0"/>
                </a:lnTo>
                <a:lnTo>
                  <a:pt x="3071520" y="1206900"/>
                </a:lnTo>
                <a:lnTo>
                  <a:pt x="0" y="120690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it-IT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20" name="Freeform 8"/>
          <p:cNvSpPr/>
          <p:nvPr/>
        </p:nvSpPr>
        <p:spPr>
          <a:xfrm>
            <a:off x="14818680" y="8332200"/>
            <a:ext cx="3231000" cy="1821600"/>
          </a:xfrm>
          <a:custGeom>
            <a:avLst/>
            <a:gdLst>
              <a:gd name="textAreaLeft" fmla="*/ 0 w 3231000"/>
              <a:gd name="textAreaRight" fmla="*/ 3233160 w 3231000"/>
              <a:gd name="textAreaTop" fmla="*/ 0 h 1821600"/>
              <a:gd name="textAreaBottom" fmla="*/ 1823760 h 1821600"/>
            </a:gdLst>
            <a:ahLst/>
            <a:rect l="textAreaLeft" t="textAreaTop" r="textAreaRight" b="textAreaBottom"/>
            <a:pathLst>
              <a:path w="3232980" h="1823580">
                <a:moveTo>
                  <a:pt x="0" y="0"/>
                </a:moveTo>
                <a:lnTo>
                  <a:pt x="3232980" y="0"/>
                </a:lnTo>
                <a:lnTo>
                  <a:pt x="3232980" y="1823580"/>
                </a:lnTo>
                <a:lnTo>
                  <a:pt x="0" y="18235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it-IT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21" name="Freeform 10"/>
          <p:cNvSpPr/>
          <p:nvPr/>
        </p:nvSpPr>
        <p:spPr>
          <a:xfrm>
            <a:off x="1727640" y="4716360"/>
            <a:ext cx="7786080" cy="3867120"/>
          </a:xfrm>
          <a:custGeom>
            <a:avLst/>
            <a:gdLst>
              <a:gd name="textAreaLeft" fmla="*/ 0 w 7786080"/>
              <a:gd name="textAreaRight" fmla="*/ 7788240 w 7786080"/>
              <a:gd name="textAreaTop" fmla="*/ 0 h 3867120"/>
              <a:gd name="textAreaBottom" fmla="*/ 3869280 h 3867120"/>
            </a:gdLst>
            <a:ahLst/>
            <a:rect l="textAreaLeft" t="textAreaTop" r="textAreaRight" b="textAreaBottom"/>
            <a:pathLst>
              <a:path w="7788330" h="3869361">
                <a:moveTo>
                  <a:pt x="0" y="0"/>
                </a:moveTo>
                <a:lnTo>
                  <a:pt x="7788330" y="0"/>
                </a:lnTo>
                <a:lnTo>
                  <a:pt x="7788330" y="3869361"/>
                </a:lnTo>
                <a:lnTo>
                  <a:pt x="0" y="3869361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4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it-IT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22" name="TextBox 11"/>
          <p:cNvSpPr/>
          <p:nvPr/>
        </p:nvSpPr>
        <p:spPr>
          <a:xfrm>
            <a:off x="4757400" y="9160560"/>
            <a:ext cx="8911440" cy="36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ts val="2880"/>
              </a:lnSpc>
            </a:pPr>
            <a:r>
              <a:rPr b="0" lang="en-US" sz="2400" spc="-1" strike="noStrike">
                <a:solidFill>
                  <a:srgbClr val="ffffff"/>
                </a:solidFill>
                <a:latin typeface="arial"/>
                <a:ea typeface="DejaVu Sans"/>
              </a:rPr>
              <a:t>ASSEMBLEA  ANNUALE 202</a:t>
            </a:r>
            <a:r>
              <a:rPr b="0" lang="it-IT" sz="2400" spc="-1" strike="noStrike">
                <a:solidFill>
                  <a:srgbClr val="ffffff"/>
                </a:solidFill>
                <a:latin typeface="arial"/>
                <a:ea typeface="DejaVu Sans"/>
              </a:rPr>
              <a:t>4</a:t>
            </a:r>
            <a:r>
              <a:rPr b="0" lang="en-US" sz="2400" spc="-1" strike="noStrike">
                <a:solidFill>
                  <a:srgbClr val="ffffff"/>
                </a:solidFill>
                <a:latin typeface="arial"/>
                <a:ea typeface="DejaVu Sans"/>
              </a:rPr>
              <a:t>– VARESE </a:t>
            </a:r>
            <a:endParaRPr b="0" lang="it-IT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TextBox 12"/>
          <p:cNvSpPr/>
          <p:nvPr/>
        </p:nvSpPr>
        <p:spPr>
          <a:xfrm>
            <a:off x="1344240" y="182880"/>
            <a:ext cx="14744160" cy="90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ts val="7129"/>
              </a:lnSpc>
            </a:pPr>
            <a:r>
              <a:rPr b="0" lang="en-US" sz="6600" spc="-265" strike="noStrike">
                <a:solidFill>
                  <a:srgbClr val="000000"/>
                </a:solidFill>
                <a:latin typeface="Forum"/>
                <a:ea typeface="DejaVu Sans"/>
              </a:rPr>
              <a:t>Commissione fragilità :bambino</a:t>
            </a:r>
            <a:endParaRPr b="0" lang="it-IT" sz="6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transition>
    <p:fade/>
  </p:transition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Box 2"/>
          <p:cNvSpPr/>
          <p:nvPr/>
        </p:nvSpPr>
        <p:spPr>
          <a:xfrm>
            <a:off x="5424120" y="9194040"/>
            <a:ext cx="5996520" cy="73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ts val="2880"/>
              </a:lnSpc>
            </a:pPr>
            <a:r>
              <a:rPr b="0" lang="en-US" sz="2400" spc="-1" strike="noStrike">
                <a:solidFill>
                  <a:srgbClr val="ffffff"/>
                </a:solidFill>
                <a:latin typeface="arial"/>
                <a:ea typeface="DejaVu Sans"/>
              </a:rPr>
              <a:t>ASSEMBLEA ANNUALE – VARESE 18 MARZO 2020</a:t>
            </a:r>
            <a:endParaRPr b="0" lang="it-IT" sz="24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25" name="Group 3"/>
          <p:cNvGrpSpPr/>
          <p:nvPr/>
        </p:nvGrpSpPr>
        <p:grpSpPr>
          <a:xfrm>
            <a:off x="1859760" y="9079560"/>
            <a:ext cx="13713120" cy="551880"/>
            <a:chOff x="1859760" y="9079560"/>
            <a:chExt cx="13713120" cy="551880"/>
          </a:xfrm>
        </p:grpSpPr>
        <p:sp>
          <p:nvSpPr>
            <p:cNvPr id="126" name="Freeform 4"/>
            <p:cNvSpPr/>
            <p:nvPr/>
          </p:nvSpPr>
          <p:spPr>
            <a:xfrm>
              <a:off x="1859760" y="9079560"/>
              <a:ext cx="13713120" cy="551880"/>
            </a:xfrm>
            <a:custGeom>
              <a:avLst/>
              <a:gdLst>
                <a:gd name="textAreaLeft" fmla="*/ 0 w 13713120"/>
                <a:gd name="textAreaRight" fmla="*/ 13715280 w 13713120"/>
                <a:gd name="textAreaTop" fmla="*/ 0 h 551880"/>
                <a:gd name="textAreaBottom" fmla="*/ 554040 h 551880"/>
              </a:gdLst>
              <a:ahLst/>
              <a:rect l="textAreaLeft" t="textAreaTop" r="textAreaRight" b="textAreaBottom"/>
              <a:pathLst>
                <a:path w="18287237" h="738759">
                  <a:moveTo>
                    <a:pt x="0" y="0"/>
                  </a:moveTo>
                  <a:lnTo>
                    <a:pt x="18287237" y="0"/>
                  </a:lnTo>
                  <a:lnTo>
                    <a:pt x="18287237" y="738759"/>
                  </a:lnTo>
                  <a:lnTo>
                    <a:pt x="0" y="738759"/>
                  </a:lnTo>
                  <a:close/>
                </a:path>
              </a:pathLst>
            </a:custGeom>
            <a:solidFill>
              <a:srgbClr val="045f6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it-IT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127" name="Freeform 5"/>
          <p:cNvSpPr/>
          <p:nvPr/>
        </p:nvSpPr>
        <p:spPr>
          <a:xfrm>
            <a:off x="0" y="9079560"/>
            <a:ext cx="3069360" cy="1204920"/>
          </a:xfrm>
          <a:custGeom>
            <a:avLst/>
            <a:gdLst>
              <a:gd name="textAreaLeft" fmla="*/ 0 w 3069360"/>
              <a:gd name="textAreaRight" fmla="*/ 3071520 w 3069360"/>
              <a:gd name="textAreaTop" fmla="*/ 0 h 1204920"/>
              <a:gd name="textAreaBottom" fmla="*/ 1207080 h 1204920"/>
            </a:gdLst>
            <a:ahLst/>
            <a:rect l="textAreaLeft" t="textAreaTop" r="textAreaRight" b="textAreaBottom"/>
            <a:pathLst>
              <a:path w="3071520" h="1206900">
                <a:moveTo>
                  <a:pt x="0" y="0"/>
                </a:moveTo>
                <a:lnTo>
                  <a:pt x="3071520" y="0"/>
                </a:lnTo>
                <a:lnTo>
                  <a:pt x="3071520" y="1206900"/>
                </a:lnTo>
                <a:lnTo>
                  <a:pt x="0" y="120690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it-IT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28" name="Freeform 6"/>
          <p:cNvSpPr/>
          <p:nvPr/>
        </p:nvSpPr>
        <p:spPr>
          <a:xfrm>
            <a:off x="14818680" y="8332200"/>
            <a:ext cx="3231000" cy="1821600"/>
          </a:xfrm>
          <a:custGeom>
            <a:avLst/>
            <a:gdLst>
              <a:gd name="textAreaLeft" fmla="*/ 0 w 3231000"/>
              <a:gd name="textAreaRight" fmla="*/ 3233160 w 3231000"/>
              <a:gd name="textAreaTop" fmla="*/ 0 h 1821600"/>
              <a:gd name="textAreaBottom" fmla="*/ 1823760 h 1821600"/>
            </a:gdLst>
            <a:ahLst/>
            <a:rect l="textAreaLeft" t="textAreaTop" r="textAreaRight" b="textAreaBottom"/>
            <a:pathLst>
              <a:path w="3232980" h="1823580">
                <a:moveTo>
                  <a:pt x="0" y="0"/>
                </a:moveTo>
                <a:lnTo>
                  <a:pt x="3232980" y="0"/>
                </a:lnTo>
                <a:lnTo>
                  <a:pt x="3232980" y="1823580"/>
                </a:lnTo>
                <a:lnTo>
                  <a:pt x="0" y="18235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it-IT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29" name="Freeform 7"/>
          <p:cNvSpPr/>
          <p:nvPr/>
        </p:nvSpPr>
        <p:spPr>
          <a:xfrm>
            <a:off x="14089680" y="2400120"/>
            <a:ext cx="4000320" cy="3394800"/>
          </a:xfrm>
          <a:custGeom>
            <a:avLst/>
            <a:gdLst>
              <a:gd name="textAreaLeft" fmla="*/ 0 w 4000320"/>
              <a:gd name="textAreaRight" fmla="*/ 4002480 w 4000320"/>
              <a:gd name="textAreaTop" fmla="*/ 0 h 3394800"/>
              <a:gd name="textAreaBottom" fmla="*/ 3396960 h 3394800"/>
            </a:gdLst>
            <a:ahLst/>
            <a:rect l="textAreaLeft" t="textAreaTop" r="textAreaRight" b="textAreaBottom"/>
            <a:pathLst>
              <a:path w="4002443" h="3396986">
                <a:moveTo>
                  <a:pt x="0" y="0"/>
                </a:moveTo>
                <a:lnTo>
                  <a:pt x="4002443" y="0"/>
                </a:lnTo>
                <a:lnTo>
                  <a:pt x="4002443" y="3396986"/>
                </a:lnTo>
                <a:lnTo>
                  <a:pt x="0" y="3396986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it-IT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30" name="Freeform 8"/>
          <p:cNvSpPr/>
          <p:nvPr/>
        </p:nvSpPr>
        <p:spPr>
          <a:xfrm>
            <a:off x="663120" y="1110600"/>
            <a:ext cx="2790000" cy="5006520"/>
          </a:xfrm>
          <a:custGeom>
            <a:avLst/>
            <a:gdLst>
              <a:gd name="textAreaLeft" fmla="*/ 0 w 2790000"/>
              <a:gd name="textAreaRight" fmla="*/ 2792160 w 2790000"/>
              <a:gd name="textAreaTop" fmla="*/ 0 h 5006520"/>
              <a:gd name="textAreaBottom" fmla="*/ 5008680 h 5006520"/>
            </a:gdLst>
            <a:ahLst/>
            <a:rect l="textAreaLeft" t="textAreaTop" r="textAreaRight" b="textAreaBottom"/>
            <a:pathLst>
              <a:path w="2792292" h="5008596">
                <a:moveTo>
                  <a:pt x="0" y="0"/>
                </a:moveTo>
                <a:lnTo>
                  <a:pt x="2792293" y="0"/>
                </a:lnTo>
                <a:lnTo>
                  <a:pt x="2792293" y="5008596"/>
                </a:lnTo>
                <a:lnTo>
                  <a:pt x="0" y="5008596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4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it-IT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31" name="Freeform 9"/>
          <p:cNvSpPr/>
          <p:nvPr/>
        </p:nvSpPr>
        <p:spPr>
          <a:xfrm rot="1838400">
            <a:off x="3734640" y="1627560"/>
            <a:ext cx="2523240" cy="1787760"/>
          </a:xfrm>
          <a:custGeom>
            <a:avLst/>
            <a:gdLst>
              <a:gd name="textAreaLeft" fmla="*/ 0 w 2523240"/>
              <a:gd name="textAreaRight" fmla="*/ 2525400 w 2523240"/>
              <a:gd name="textAreaTop" fmla="*/ 0 h 1787760"/>
              <a:gd name="textAreaBottom" fmla="*/ 1789920 h 1787760"/>
            </a:gdLst>
            <a:ahLst/>
            <a:rect l="textAreaLeft" t="textAreaTop" r="textAreaRight" b="textAreaBottom"/>
            <a:pathLst>
              <a:path w="2525455" h="1789916">
                <a:moveTo>
                  <a:pt x="0" y="0"/>
                </a:moveTo>
                <a:lnTo>
                  <a:pt x="2525456" y="0"/>
                </a:lnTo>
                <a:lnTo>
                  <a:pt x="2525456" y="1789916"/>
                </a:lnTo>
                <a:lnTo>
                  <a:pt x="0" y="1789916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5">
              <a:alphaModFix amt="69000"/>
            </a:blip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it-IT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32" name="TextBox 10"/>
          <p:cNvSpPr/>
          <p:nvPr/>
        </p:nvSpPr>
        <p:spPr>
          <a:xfrm>
            <a:off x="3686400" y="2223720"/>
            <a:ext cx="10170360" cy="2402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4975"/>
              </a:lnSpc>
              <a:tabLst>
                <a:tab algn="l" pos="0"/>
              </a:tabLst>
            </a:pPr>
            <a:r>
              <a:rPr b="0" lang="en-US" sz="4610" spc="-185" strike="noStrike">
                <a:solidFill>
                  <a:srgbClr val="000000"/>
                </a:solidFill>
                <a:latin typeface="Forum"/>
                <a:ea typeface="DejaVu Sans"/>
              </a:rPr>
              <a:t>Obiettivi:</a:t>
            </a:r>
            <a:endParaRPr b="0" lang="it-IT" sz="461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ts val="4649"/>
              </a:lnSpc>
              <a:tabLst>
                <a:tab algn="l" pos="0"/>
              </a:tabLst>
            </a:pPr>
            <a:r>
              <a:rPr b="0" lang="en-US" sz="4310" spc="-174" strike="noStrike">
                <a:solidFill>
                  <a:srgbClr val="000000"/>
                </a:solidFill>
                <a:latin typeface="Forum"/>
                <a:ea typeface="DejaVu Sans"/>
              </a:rPr>
              <a:t>Allestimento di aree attrezzate per accogliere le mamme che vogliono allattare quando si trovano fuori casa.</a:t>
            </a:r>
            <a:endParaRPr b="0" lang="it-IT" sz="431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" name="TextBox 11"/>
          <p:cNvSpPr/>
          <p:nvPr/>
        </p:nvSpPr>
        <p:spPr>
          <a:xfrm>
            <a:off x="4757400" y="9160560"/>
            <a:ext cx="8911440" cy="36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ts val="2880"/>
              </a:lnSpc>
            </a:pPr>
            <a:r>
              <a:rPr b="0" lang="en-US" sz="2400" spc="-1" strike="noStrike">
                <a:solidFill>
                  <a:srgbClr val="ffffff"/>
                </a:solidFill>
                <a:latin typeface="arial"/>
                <a:ea typeface="DejaVu Sans"/>
              </a:rPr>
              <a:t>ASSEMBLEA  ANNUALE 202</a:t>
            </a:r>
            <a:r>
              <a:rPr b="0" lang="it-IT" sz="2400" spc="-1" strike="noStrike">
                <a:solidFill>
                  <a:srgbClr val="ffffff"/>
                </a:solidFill>
                <a:latin typeface="arial"/>
                <a:ea typeface="DejaVu Sans"/>
              </a:rPr>
              <a:t>4 </a:t>
            </a:r>
            <a:r>
              <a:rPr b="0" lang="en-US" sz="2400" spc="-1" strike="noStrike">
                <a:solidFill>
                  <a:srgbClr val="ffffff"/>
                </a:solidFill>
                <a:latin typeface="arial"/>
                <a:ea typeface="DejaVu Sans"/>
              </a:rPr>
              <a:t>– VARESE </a:t>
            </a:r>
            <a:endParaRPr b="0" lang="it-IT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" name="TextBox 12"/>
          <p:cNvSpPr/>
          <p:nvPr/>
        </p:nvSpPr>
        <p:spPr>
          <a:xfrm>
            <a:off x="-426600" y="674640"/>
            <a:ext cx="18285840" cy="90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ts val="7129"/>
              </a:lnSpc>
            </a:pPr>
            <a:r>
              <a:rPr b="0" lang="en-US" sz="6600" spc="-265" strike="noStrike">
                <a:solidFill>
                  <a:srgbClr val="000000"/>
                </a:solidFill>
                <a:latin typeface="Forum"/>
                <a:ea typeface="DejaVu Sans"/>
              </a:rPr>
              <a:t>Commissione fragilità :bambino</a:t>
            </a:r>
            <a:endParaRPr b="0" lang="it-IT" sz="6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transition>
    <p:fade/>
  </p:transition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Freeform 2"/>
          <p:cNvSpPr/>
          <p:nvPr/>
        </p:nvSpPr>
        <p:spPr>
          <a:xfrm rot="1838400">
            <a:off x="1169280" y="1346040"/>
            <a:ext cx="2523240" cy="1787760"/>
          </a:xfrm>
          <a:custGeom>
            <a:avLst/>
            <a:gdLst>
              <a:gd name="textAreaLeft" fmla="*/ 0 w 2523240"/>
              <a:gd name="textAreaRight" fmla="*/ 2525400 w 2523240"/>
              <a:gd name="textAreaTop" fmla="*/ 0 h 1787760"/>
              <a:gd name="textAreaBottom" fmla="*/ 1789920 h 1787760"/>
            </a:gdLst>
            <a:ahLst/>
            <a:rect l="textAreaLeft" t="textAreaTop" r="textAreaRight" b="textAreaBottom"/>
            <a:pathLst>
              <a:path w="2525455" h="1789916">
                <a:moveTo>
                  <a:pt x="0" y="0"/>
                </a:moveTo>
                <a:lnTo>
                  <a:pt x="2525455" y="0"/>
                </a:lnTo>
                <a:lnTo>
                  <a:pt x="2525455" y="1789916"/>
                </a:lnTo>
                <a:lnTo>
                  <a:pt x="0" y="1789916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">
              <a:alphaModFix amt="61000"/>
            </a:blip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it-IT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36" name="TextBox 3"/>
          <p:cNvSpPr/>
          <p:nvPr/>
        </p:nvSpPr>
        <p:spPr>
          <a:xfrm>
            <a:off x="1344600" y="2011320"/>
            <a:ext cx="11435040" cy="354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4649"/>
              </a:lnSpc>
              <a:tabLst>
                <a:tab algn="l" pos="0"/>
              </a:tabLst>
            </a:pPr>
            <a:r>
              <a:rPr b="0" lang="en-US" sz="4310" spc="-174" strike="noStrike">
                <a:solidFill>
                  <a:srgbClr val="000000"/>
                </a:solidFill>
                <a:latin typeface="Forum"/>
                <a:ea typeface="DejaVu Sans"/>
              </a:rPr>
              <a:t>Obiettivi:</a:t>
            </a:r>
            <a:endParaRPr b="0" lang="it-IT" sz="431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ts val="4649"/>
              </a:lnSpc>
              <a:tabLst>
                <a:tab algn="l" pos="0"/>
              </a:tabLst>
            </a:pPr>
            <a:r>
              <a:rPr b="0" lang="en-US" sz="4310" spc="-174" strike="noStrike">
                <a:solidFill>
                  <a:srgbClr val="000000"/>
                </a:solidFill>
                <a:latin typeface="Forum"/>
                <a:ea typeface="DejaVu Sans"/>
              </a:rPr>
              <a:t>Incontri per apprendere e sperimentare le tecniche del massaggio neonatale.</a:t>
            </a:r>
            <a:endParaRPr b="0" lang="it-IT" sz="431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ts val="4649"/>
              </a:lnSpc>
              <a:tabLst>
                <a:tab algn="l" pos="0"/>
              </a:tabLst>
            </a:pPr>
            <a:r>
              <a:rPr b="0" lang="en-US" sz="4310" spc="-174" strike="noStrike">
                <a:solidFill>
                  <a:srgbClr val="000000"/>
                </a:solidFill>
                <a:latin typeface="Forum"/>
                <a:ea typeface="DejaVu Sans"/>
              </a:rPr>
              <a:t> </a:t>
            </a:r>
            <a:r>
              <a:rPr b="0" lang="en-US" sz="4310" spc="-174" strike="noStrike">
                <a:solidFill>
                  <a:srgbClr val="000000"/>
                </a:solidFill>
                <a:latin typeface="Forum"/>
                <a:ea typeface="DejaVu Sans"/>
              </a:rPr>
              <a:t>Massaggiare il proprio bambino significa instaurare un dialogo profondo che va al di là delle parole</a:t>
            </a:r>
            <a:endParaRPr b="0" lang="it-IT" sz="431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7" name="TextBox 4"/>
          <p:cNvSpPr/>
          <p:nvPr/>
        </p:nvSpPr>
        <p:spPr>
          <a:xfrm>
            <a:off x="5424120" y="9194040"/>
            <a:ext cx="5996520" cy="73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ts val="2880"/>
              </a:lnSpc>
            </a:pPr>
            <a:r>
              <a:rPr b="0" lang="en-US" sz="2400" spc="-1" strike="noStrike">
                <a:solidFill>
                  <a:srgbClr val="ffffff"/>
                </a:solidFill>
                <a:latin typeface="arial"/>
                <a:ea typeface="DejaVu Sans"/>
              </a:rPr>
              <a:t>ASSEMBLEA ANNUALE – VARESE 18 MARZO 2020</a:t>
            </a:r>
            <a:endParaRPr b="0" lang="it-IT" sz="24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38" name="Group 5"/>
          <p:cNvGrpSpPr/>
          <p:nvPr/>
        </p:nvGrpSpPr>
        <p:grpSpPr>
          <a:xfrm>
            <a:off x="1859760" y="9079560"/>
            <a:ext cx="13713120" cy="551880"/>
            <a:chOff x="1859760" y="9079560"/>
            <a:chExt cx="13713120" cy="551880"/>
          </a:xfrm>
        </p:grpSpPr>
        <p:sp>
          <p:nvSpPr>
            <p:cNvPr id="139" name="Freeform 6"/>
            <p:cNvSpPr/>
            <p:nvPr/>
          </p:nvSpPr>
          <p:spPr>
            <a:xfrm>
              <a:off x="1859760" y="9079560"/>
              <a:ext cx="13713120" cy="551880"/>
            </a:xfrm>
            <a:custGeom>
              <a:avLst/>
              <a:gdLst>
                <a:gd name="textAreaLeft" fmla="*/ 0 w 13713120"/>
                <a:gd name="textAreaRight" fmla="*/ 13715280 w 13713120"/>
                <a:gd name="textAreaTop" fmla="*/ 0 h 551880"/>
                <a:gd name="textAreaBottom" fmla="*/ 554040 h 551880"/>
              </a:gdLst>
              <a:ahLst/>
              <a:rect l="textAreaLeft" t="textAreaTop" r="textAreaRight" b="textAreaBottom"/>
              <a:pathLst>
                <a:path w="18287237" h="738759">
                  <a:moveTo>
                    <a:pt x="0" y="0"/>
                  </a:moveTo>
                  <a:lnTo>
                    <a:pt x="18287237" y="0"/>
                  </a:lnTo>
                  <a:lnTo>
                    <a:pt x="18287237" y="738759"/>
                  </a:lnTo>
                  <a:lnTo>
                    <a:pt x="0" y="738759"/>
                  </a:lnTo>
                  <a:close/>
                </a:path>
              </a:pathLst>
            </a:custGeom>
            <a:solidFill>
              <a:srgbClr val="045f6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it-IT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140" name="Freeform 7"/>
          <p:cNvSpPr/>
          <p:nvPr/>
        </p:nvSpPr>
        <p:spPr>
          <a:xfrm>
            <a:off x="0" y="9079560"/>
            <a:ext cx="3069360" cy="1204920"/>
          </a:xfrm>
          <a:custGeom>
            <a:avLst/>
            <a:gdLst>
              <a:gd name="textAreaLeft" fmla="*/ 0 w 3069360"/>
              <a:gd name="textAreaRight" fmla="*/ 3071520 w 3069360"/>
              <a:gd name="textAreaTop" fmla="*/ 0 h 1204920"/>
              <a:gd name="textAreaBottom" fmla="*/ 1207080 h 1204920"/>
            </a:gdLst>
            <a:ahLst/>
            <a:rect l="textAreaLeft" t="textAreaTop" r="textAreaRight" b="textAreaBottom"/>
            <a:pathLst>
              <a:path w="3071520" h="1206900">
                <a:moveTo>
                  <a:pt x="0" y="0"/>
                </a:moveTo>
                <a:lnTo>
                  <a:pt x="3071520" y="0"/>
                </a:lnTo>
                <a:lnTo>
                  <a:pt x="3071520" y="1206900"/>
                </a:lnTo>
                <a:lnTo>
                  <a:pt x="0" y="120690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it-IT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41" name="Freeform 8"/>
          <p:cNvSpPr/>
          <p:nvPr/>
        </p:nvSpPr>
        <p:spPr>
          <a:xfrm>
            <a:off x="14818680" y="8332200"/>
            <a:ext cx="3231000" cy="1821600"/>
          </a:xfrm>
          <a:custGeom>
            <a:avLst/>
            <a:gdLst>
              <a:gd name="textAreaLeft" fmla="*/ 0 w 3231000"/>
              <a:gd name="textAreaRight" fmla="*/ 3233160 w 3231000"/>
              <a:gd name="textAreaTop" fmla="*/ 0 h 1821600"/>
              <a:gd name="textAreaBottom" fmla="*/ 1823760 h 1821600"/>
            </a:gdLst>
            <a:ahLst/>
            <a:rect l="textAreaLeft" t="textAreaTop" r="textAreaRight" b="textAreaBottom"/>
            <a:pathLst>
              <a:path w="3232980" h="1823580">
                <a:moveTo>
                  <a:pt x="0" y="0"/>
                </a:moveTo>
                <a:lnTo>
                  <a:pt x="3232980" y="0"/>
                </a:lnTo>
                <a:lnTo>
                  <a:pt x="3232980" y="1823580"/>
                </a:lnTo>
                <a:lnTo>
                  <a:pt x="0" y="18235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it-IT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42" name="Freeform 9"/>
          <p:cNvSpPr/>
          <p:nvPr/>
        </p:nvSpPr>
        <p:spPr>
          <a:xfrm>
            <a:off x="15840000" y="165240"/>
            <a:ext cx="2209680" cy="2571480"/>
          </a:xfrm>
          <a:custGeom>
            <a:avLst/>
            <a:gdLst>
              <a:gd name="textAreaLeft" fmla="*/ 0 w 2209680"/>
              <a:gd name="textAreaRight" fmla="*/ 2211840 w 2209680"/>
              <a:gd name="textAreaTop" fmla="*/ 0 h 2571480"/>
              <a:gd name="textAreaBottom" fmla="*/ 2573640 h 2571480"/>
            </a:gdLst>
            <a:ahLst/>
            <a:rect l="textAreaLeft" t="textAreaTop" r="textAreaRight" b="textAreaBottom"/>
            <a:pathLst>
              <a:path w="2211840" h="2573640">
                <a:moveTo>
                  <a:pt x="0" y="0"/>
                </a:moveTo>
                <a:lnTo>
                  <a:pt x="2211840" y="0"/>
                </a:lnTo>
                <a:lnTo>
                  <a:pt x="2211840" y="2573640"/>
                </a:lnTo>
                <a:lnTo>
                  <a:pt x="0" y="257364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4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it-IT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43" name="Freeform 10"/>
          <p:cNvSpPr/>
          <p:nvPr/>
        </p:nvSpPr>
        <p:spPr>
          <a:xfrm rot="21543600">
            <a:off x="12771000" y="4546440"/>
            <a:ext cx="4875840" cy="3778920"/>
          </a:xfrm>
          <a:custGeom>
            <a:avLst/>
            <a:gdLst>
              <a:gd name="textAreaLeft" fmla="*/ 0 w 4875840"/>
              <a:gd name="textAreaRight" fmla="*/ 4878000 w 4875840"/>
              <a:gd name="textAreaTop" fmla="*/ 0 h 3778920"/>
              <a:gd name="textAreaBottom" fmla="*/ 3781080 h 3778920"/>
            </a:gdLst>
            <a:ahLst/>
            <a:rect l="textAreaLeft" t="textAreaTop" r="textAreaRight" b="textAreaBottom"/>
            <a:pathLst>
              <a:path w="7343701" h="3855443">
                <a:moveTo>
                  <a:pt x="0" y="0"/>
                </a:moveTo>
                <a:lnTo>
                  <a:pt x="7343701" y="0"/>
                </a:lnTo>
                <a:lnTo>
                  <a:pt x="7343701" y="3855443"/>
                </a:lnTo>
                <a:lnTo>
                  <a:pt x="0" y="3855443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5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it-IT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44" name="TextBox 11"/>
          <p:cNvSpPr/>
          <p:nvPr/>
        </p:nvSpPr>
        <p:spPr>
          <a:xfrm>
            <a:off x="4757400" y="9160560"/>
            <a:ext cx="8911440" cy="36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ts val="2880"/>
              </a:lnSpc>
            </a:pPr>
            <a:r>
              <a:rPr b="0" lang="en-US" sz="2400" spc="-1" strike="noStrike">
                <a:solidFill>
                  <a:srgbClr val="ffffff"/>
                </a:solidFill>
                <a:latin typeface="arial"/>
                <a:ea typeface="DejaVu Sans"/>
              </a:rPr>
              <a:t>ASSEMBLEA  ANNUALE 202</a:t>
            </a:r>
            <a:r>
              <a:rPr b="0" lang="it-IT" sz="2400" spc="-1" strike="noStrike">
                <a:solidFill>
                  <a:srgbClr val="ffffff"/>
                </a:solidFill>
                <a:latin typeface="arial"/>
                <a:ea typeface="DejaVu Sans"/>
              </a:rPr>
              <a:t>4</a:t>
            </a:r>
            <a:r>
              <a:rPr b="0" lang="en-US" sz="2400" spc="-1" strike="noStrike">
                <a:solidFill>
                  <a:srgbClr val="ffffff"/>
                </a:solidFill>
                <a:latin typeface="arial"/>
                <a:ea typeface="DejaVu Sans"/>
              </a:rPr>
              <a:t> – VARESE </a:t>
            </a:r>
            <a:endParaRPr b="0" lang="it-IT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5" name="TextBox 12"/>
          <p:cNvSpPr/>
          <p:nvPr/>
        </p:nvSpPr>
        <p:spPr>
          <a:xfrm>
            <a:off x="0" y="513360"/>
            <a:ext cx="18285840" cy="90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ts val="7129"/>
              </a:lnSpc>
            </a:pPr>
            <a:r>
              <a:rPr b="0" lang="en-US" sz="6600" spc="-265" strike="noStrike">
                <a:solidFill>
                  <a:srgbClr val="000000"/>
                </a:solidFill>
                <a:latin typeface="Forum"/>
                <a:ea typeface="DejaVu Sans"/>
              </a:rPr>
              <a:t>Commissione fragilità :bambino</a:t>
            </a:r>
            <a:endParaRPr b="0" lang="it-IT" sz="6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transition>
    <p:fade/>
  </p:transition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TextBox 2"/>
          <p:cNvSpPr/>
          <p:nvPr/>
        </p:nvSpPr>
        <p:spPr>
          <a:xfrm>
            <a:off x="5424120" y="9194040"/>
            <a:ext cx="5996520" cy="73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ts val="2880"/>
              </a:lnSpc>
            </a:pPr>
            <a:r>
              <a:rPr b="0" lang="en-US" sz="2400" spc="-1" strike="noStrike">
                <a:solidFill>
                  <a:srgbClr val="ffffff"/>
                </a:solidFill>
                <a:latin typeface="arial"/>
                <a:ea typeface="DejaVu Sans"/>
              </a:rPr>
              <a:t>ASSEMBLEA ANNUALE – VARESE 18 MARZO 2020</a:t>
            </a:r>
            <a:endParaRPr b="0" lang="it-IT" sz="24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47" name="Group 3"/>
          <p:cNvGrpSpPr/>
          <p:nvPr/>
        </p:nvGrpSpPr>
        <p:grpSpPr>
          <a:xfrm>
            <a:off x="1859760" y="9079560"/>
            <a:ext cx="13713120" cy="551880"/>
            <a:chOff x="1859760" y="9079560"/>
            <a:chExt cx="13713120" cy="551880"/>
          </a:xfrm>
        </p:grpSpPr>
        <p:sp>
          <p:nvSpPr>
            <p:cNvPr id="148" name="Freeform 4"/>
            <p:cNvSpPr/>
            <p:nvPr/>
          </p:nvSpPr>
          <p:spPr>
            <a:xfrm>
              <a:off x="1859760" y="9079560"/>
              <a:ext cx="13713120" cy="551880"/>
            </a:xfrm>
            <a:custGeom>
              <a:avLst/>
              <a:gdLst>
                <a:gd name="textAreaLeft" fmla="*/ 0 w 13713120"/>
                <a:gd name="textAreaRight" fmla="*/ 13715280 w 13713120"/>
                <a:gd name="textAreaTop" fmla="*/ 0 h 551880"/>
                <a:gd name="textAreaBottom" fmla="*/ 554040 h 551880"/>
              </a:gdLst>
              <a:ahLst/>
              <a:rect l="textAreaLeft" t="textAreaTop" r="textAreaRight" b="textAreaBottom"/>
              <a:pathLst>
                <a:path w="18287237" h="738759">
                  <a:moveTo>
                    <a:pt x="0" y="0"/>
                  </a:moveTo>
                  <a:lnTo>
                    <a:pt x="18287237" y="0"/>
                  </a:lnTo>
                  <a:lnTo>
                    <a:pt x="18287237" y="738759"/>
                  </a:lnTo>
                  <a:lnTo>
                    <a:pt x="0" y="738759"/>
                  </a:lnTo>
                  <a:close/>
                </a:path>
              </a:pathLst>
            </a:custGeom>
            <a:solidFill>
              <a:srgbClr val="045f6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it-IT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149" name="Freeform 5"/>
          <p:cNvSpPr/>
          <p:nvPr/>
        </p:nvSpPr>
        <p:spPr>
          <a:xfrm>
            <a:off x="0" y="9079560"/>
            <a:ext cx="3069360" cy="1204920"/>
          </a:xfrm>
          <a:custGeom>
            <a:avLst/>
            <a:gdLst>
              <a:gd name="textAreaLeft" fmla="*/ 0 w 3069360"/>
              <a:gd name="textAreaRight" fmla="*/ 3071520 w 3069360"/>
              <a:gd name="textAreaTop" fmla="*/ 0 h 1204920"/>
              <a:gd name="textAreaBottom" fmla="*/ 1207080 h 1204920"/>
            </a:gdLst>
            <a:ahLst/>
            <a:rect l="textAreaLeft" t="textAreaTop" r="textAreaRight" b="textAreaBottom"/>
            <a:pathLst>
              <a:path w="3071520" h="1206900">
                <a:moveTo>
                  <a:pt x="0" y="0"/>
                </a:moveTo>
                <a:lnTo>
                  <a:pt x="3071520" y="0"/>
                </a:lnTo>
                <a:lnTo>
                  <a:pt x="3071520" y="1206900"/>
                </a:lnTo>
                <a:lnTo>
                  <a:pt x="0" y="120690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it-IT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50" name="Freeform 6"/>
          <p:cNvSpPr/>
          <p:nvPr/>
        </p:nvSpPr>
        <p:spPr>
          <a:xfrm>
            <a:off x="14818680" y="8332200"/>
            <a:ext cx="3231000" cy="1821600"/>
          </a:xfrm>
          <a:custGeom>
            <a:avLst/>
            <a:gdLst>
              <a:gd name="textAreaLeft" fmla="*/ 0 w 3231000"/>
              <a:gd name="textAreaRight" fmla="*/ 3233160 w 3231000"/>
              <a:gd name="textAreaTop" fmla="*/ 0 h 1821600"/>
              <a:gd name="textAreaBottom" fmla="*/ 1823760 h 1821600"/>
            </a:gdLst>
            <a:ahLst/>
            <a:rect l="textAreaLeft" t="textAreaTop" r="textAreaRight" b="textAreaBottom"/>
            <a:pathLst>
              <a:path w="3232980" h="1823580">
                <a:moveTo>
                  <a:pt x="0" y="0"/>
                </a:moveTo>
                <a:lnTo>
                  <a:pt x="3232980" y="0"/>
                </a:lnTo>
                <a:lnTo>
                  <a:pt x="3232980" y="1823580"/>
                </a:lnTo>
                <a:lnTo>
                  <a:pt x="0" y="18235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it-IT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51" name="Freeform 7"/>
          <p:cNvSpPr/>
          <p:nvPr/>
        </p:nvSpPr>
        <p:spPr>
          <a:xfrm>
            <a:off x="15840000" y="0"/>
            <a:ext cx="2209680" cy="2571480"/>
          </a:xfrm>
          <a:custGeom>
            <a:avLst/>
            <a:gdLst>
              <a:gd name="textAreaLeft" fmla="*/ 0 w 2209680"/>
              <a:gd name="textAreaRight" fmla="*/ 2211840 w 2209680"/>
              <a:gd name="textAreaTop" fmla="*/ 0 h 2571480"/>
              <a:gd name="textAreaBottom" fmla="*/ 2573640 h 2571480"/>
            </a:gdLst>
            <a:ahLst/>
            <a:rect l="textAreaLeft" t="textAreaTop" r="textAreaRight" b="textAreaBottom"/>
            <a:pathLst>
              <a:path w="2211840" h="2573640">
                <a:moveTo>
                  <a:pt x="0" y="0"/>
                </a:moveTo>
                <a:lnTo>
                  <a:pt x="2211840" y="0"/>
                </a:lnTo>
                <a:lnTo>
                  <a:pt x="2211840" y="2573640"/>
                </a:lnTo>
                <a:lnTo>
                  <a:pt x="0" y="257364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it-IT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52" name="TextBox 11"/>
          <p:cNvSpPr/>
          <p:nvPr/>
        </p:nvSpPr>
        <p:spPr>
          <a:xfrm>
            <a:off x="4757400" y="9160560"/>
            <a:ext cx="8911440" cy="36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ts val="2880"/>
              </a:lnSpc>
            </a:pPr>
            <a:r>
              <a:rPr b="0" lang="en-US" sz="2400" spc="-1" strike="noStrike">
                <a:solidFill>
                  <a:srgbClr val="ffffff"/>
                </a:solidFill>
                <a:latin typeface="arial"/>
                <a:ea typeface="DejaVu Sans"/>
              </a:rPr>
              <a:t>ASSEMBLEA  ANNUALE 202</a:t>
            </a:r>
            <a:r>
              <a:rPr b="0" lang="it-IT" sz="2400" spc="-1" strike="noStrike">
                <a:solidFill>
                  <a:srgbClr val="ffffff"/>
                </a:solidFill>
                <a:latin typeface="arial"/>
                <a:ea typeface="DejaVu Sans"/>
              </a:rPr>
              <a:t>4 </a:t>
            </a:r>
            <a:r>
              <a:rPr b="0" lang="en-US" sz="2400" spc="-1" strike="noStrike">
                <a:solidFill>
                  <a:srgbClr val="ffffff"/>
                </a:solidFill>
                <a:latin typeface="arial"/>
                <a:ea typeface="DejaVu Sans"/>
              </a:rPr>
              <a:t>– VARESE </a:t>
            </a:r>
            <a:endParaRPr b="0" lang="it-IT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3" name="TextBox 12"/>
          <p:cNvSpPr/>
          <p:nvPr/>
        </p:nvSpPr>
        <p:spPr>
          <a:xfrm>
            <a:off x="4597200" y="2707560"/>
            <a:ext cx="9081000" cy="4132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4649"/>
              </a:lnSpc>
            </a:pPr>
            <a:r>
              <a:rPr b="0" lang="en-US" sz="4310" spc="-174" strike="noStrike">
                <a:solidFill>
                  <a:srgbClr val="000000"/>
                </a:solidFill>
                <a:latin typeface="Forum"/>
                <a:ea typeface="DejaVu Sans"/>
              </a:rPr>
              <a:t>Obiettivi: </a:t>
            </a:r>
            <a:endParaRPr b="0" lang="it-IT" sz="431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ts val="4649"/>
              </a:lnSpc>
              <a:tabLst>
                <a:tab algn="l" pos="0"/>
              </a:tabLst>
            </a:pPr>
            <a:r>
              <a:rPr b="0" lang="en-US" sz="4310" spc="-174" strike="noStrike">
                <a:solidFill>
                  <a:srgbClr val="000000"/>
                </a:solidFill>
                <a:latin typeface="Forum"/>
                <a:ea typeface="DejaVu Sans"/>
              </a:rPr>
              <a:t>Promuovere la lettura in famiglia sin dalla nascita. </a:t>
            </a:r>
            <a:endParaRPr b="0" lang="it-IT" sz="431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ts val="4649"/>
              </a:lnSpc>
              <a:tabLst>
                <a:tab algn="l" pos="0"/>
              </a:tabLst>
            </a:pPr>
            <a:r>
              <a:rPr b="0" lang="en-US" sz="4310" spc="-174" strike="noStrike">
                <a:solidFill>
                  <a:srgbClr val="000000"/>
                </a:solidFill>
                <a:latin typeface="Forum"/>
                <a:ea typeface="DejaVu Sans"/>
              </a:rPr>
              <a:t>Informazione e formazione sull’importanza della lettura in età precoce, come fattore di benessere personale e sociale.</a:t>
            </a:r>
            <a:endParaRPr b="0" lang="it-IT" sz="431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4" name="TextBox 13"/>
          <p:cNvSpPr/>
          <p:nvPr/>
        </p:nvSpPr>
        <p:spPr>
          <a:xfrm>
            <a:off x="1185480" y="513360"/>
            <a:ext cx="14744160" cy="90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ts val="7129"/>
              </a:lnSpc>
            </a:pPr>
            <a:r>
              <a:rPr b="0" lang="en-US" sz="6600" spc="-265" strike="noStrike">
                <a:solidFill>
                  <a:srgbClr val="000000"/>
                </a:solidFill>
                <a:latin typeface="Forum"/>
                <a:ea typeface="DejaVu Sans"/>
              </a:rPr>
              <a:t>Commissione fragilità :bambino</a:t>
            </a:r>
            <a:endParaRPr b="0" lang="it-IT" sz="6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5" name="" descr=""/>
          <p:cNvPicPr/>
          <p:nvPr/>
        </p:nvPicPr>
        <p:blipFill>
          <a:blip r:embed="rId4"/>
          <a:stretch/>
        </p:blipFill>
        <p:spPr>
          <a:xfrm rot="21580200">
            <a:off x="1633320" y="3121920"/>
            <a:ext cx="2491200" cy="3976200"/>
          </a:xfrm>
          <a:prstGeom prst="rect">
            <a:avLst/>
          </a:prstGeom>
          <a:ln w="0">
            <a:noFill/>
          </a:ln>
        </p:spPr>
      </p:pic>
      <p:pic>
        <p:nvPicPr>
          <p:cNvPr id="156" name="" descr=""/>
          <p:cNvPicPr/>
          <p:nvPr/>
        </p:nvPicPr>
        <p:blipFill>
          <a:blip r:embed="rId5"/>
          <a:stretch/>
        </p:blipFill>
        <p:spPr>
          <a:xfrm>
            <a:off x="14760000" y="3725280"/>
            <a:ext cx="2868480" cy="2932920"/>
          </a:xfrm>
          <a:prstGeom prst="rect">
            <a:avLst/>
          </a:prstGeom>
          <a:ln w="0">
            <a:noFill/>
          </a:ln>
        </p:spPr>
      </p:pic>
    </p:spTree>
  </p:cSld>
  <p:transition>
    <p:fade/>
  </p:transition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" name="Group 2"/>
          <p:cNvGrpSpPr/>
          <p:nvPr/>
        </p:nvGrpSpPr>
        <p:grpSpPr>
          <a:xfrm>
            <a:off x="2155320" y="718920"/>
            <a:ext cx="10982880" cy="4648680"/>
            <a:chOff x="2155320" y="718920"/>
            <a:chExt cx="10982880" cy="4648680"/>
          </a:xfrm>
        </p:grpSpPr>
        <p:sp>
          <p:nvSpPr>
            <p:cNvPr id="158" name="Freeform 3"/>
            <p:cNvSpPr/>
            <p:nvPr/>
          </p:nvSpPr>
          <p:spPr>
            <a:xfrm rot="1838400">
              <a:off x="2434680" y="1236960"/>
              <a:ext cx="2523240" cy="1787760"/>
            </a:xfrm>
            <a:custGeom>
              <a:avLst/>
              <a:gdLst>
                <a:gd name="textAreaLeft" fmla="*/ 0 w 2523240"/>
                <a:gd name="textAreaRight" fmla="*/ 2525400 w 2523240"/>
                <a:gd name="textAreaTop" fmla="*/ 0 h 1787760"/>
                <a:gd name="textAreaBottom" fmla="*/ 1789920 h 1787760"/>
              </a:gdLst>
              <a:ahLst/>
              <a:rect l="textAreaLeft" t="textAreaTop" r="textAreaRight" b="textAreaBottom"/>
              <a:pathLst>
                <a:path w="3367274" h="2386555">
                  <a:moveTo>
                    <a:pt x="0" y="0"/>
                  </a:moveTo>
                  <a:lnTo>
                    <a:pt x="3367273" y="0"/>
                  </a:lnTo>
                  <a:lnTo>
                    <a:pt x="3367273" y="2386556"/>
                  </a:lnTo>
                  <a:lnTo>
                    <a:pt x="0" y="2386556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1">
                <a:alphaModFix amt="71000"/>
              </a:blip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it-IT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59" name="TextBox 4"/>
            <p:cNvSpPr/>
            <p:nvPr/>
          </p:nvSpPr>
          <p:spPr>
            <a:xfrm>
              <a:off x="2552760" y="1825560"/>
              <a:ext cx="10585440" cy="3542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spAutoFit/>
            </a:bodyPr>
            <a:p>
              <a:pPr>
                <a:lnSpc>
                  <a:spcPts val="4649"/>
                </a:lnSpc>
                <a:tabLst>
                  <a:tab algn="l" pos="0"/>
                </a:tabLst>
              </a:pPr>
              <a:r>
                <a:rPr b="0" lang="en-US" sz="4310" spc="-174" strike="noStrike">
                  <a:solidFill>
                    <a:srgbClr val="000000"/>
                  </a:solidFill>
                  <a:latin typeface="Forum"/>
                  <a:ea typeface="DejaVu Sans"/>
                </a:rPr>
                <a:t>Obiettivi:</a:t>
              </a:r>
              <a:endParaRPr b="0" lang="it-IT" sz="4310" spc="-1" strike="noStrike">
                <a:solidFill>
                  <a:srgbClr val="000000"/>
                </a:solidFill>
                <a:latin typeface="Arial"/>
              </a:endParaRPr>
            </a:p>
            <a:p>
              <a:pPr>
                <a:lnSpc>
                  <a:spcPts val="4649"/>
                </a:lnSpc>
                <a:tabLst>
                  <a:tab algn="l" pos="0"/>
                </a:tabLst>
              </a:pPr>
              <a:r>
                <a:rPr b="0" lang="en-US" sz="4310" spc="-174" strike="noStrike">
                  <a:solidFill>
                    <a:srgbClr val="000000"/>
                  </a:solidFill>
                  <a:latin typeface="Forum"/>
                  <a:ea typeface="DejaVu Sans"/>
                </a:rPr>
                <a:t>Valorizzare la figura dell’infermiere/infermiere pediatrico nelle scuole </a:t>
              </a:r>
              <a:r>
                <a:rPr b="0" lang="it-IT" sz="4310" spc="-174" strike="noStrike">
                  <a:solidFill>
                    <a:srgbClr val="000000"/>
                  </a:solidFill>
                  <a:latin typeface="Forum"/>
                  <a:ea typeface="DejaVu Sans"/>
                </a:rPr>
                <a:t>cominciando a supportare bambini con disabilità</a:t>
              </a:r>
              <a:endParaRPr b="0" lang="it-IT" sz="4310" spc="-1" strike="noStrike">
                <a:solidFill>
                  <a:srgbClr val="000000"/>
                </a:solidFill>
                <a:latin typeface="Arial"/>
              </a:endParaRPr>
            </a:p>
            <a:p>
              <a:pPr>
                <a:lnSpc>
                  <a:spcPts val="4649"/>
                </a:lnSpc>
                <a:tabLst>
                  <a:tab algn="l" pos="0"/>
                </a:tabLst>
              </a:pPr>
              <a:endParaRPr b="0" lang="it-IT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160" name="TextBox 5"/>
          <p:cNvSpPr/>
          <p:nvPr/>
        </p:nvSpPr>
        <p:spPr>
          <a:xfrm>
            <a:off x="5424120" y="9194040"/>
            <a:ext cx="5996520" cy="73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ts val="2880"/>
              </a:lnSpc>
            </a:pPr>
            <a:r>
              <a:rPr b="0" lang="en-US" sz="2400" spc="-1" strike="noStrike">
                <a:solidFill>
                  <a:srgbClr val="ffffff"/>
                </a:solidFill>
                <a:latin typeface="arial"/>
                <a:ea typeface="DejaVu Sans"/>
              </a:rPr>
              <a:t>ASSEMBLEA ANNUALE – VARESE 18 MARZO 2020</a:t>
            </a:r>
            <a:endParaRPr b="0" lang="it-IT" sz="24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61" name="Group 6"/>
          <p:cNvGrpSpPr/>
          <p:nvPr/>
        </p:nvGrpSpPr>
        <p:grpSpPr>
          <a:xfrm>
            <a:off x="1859760" y="9079560"/>
            <a:ext cx="13713120" cy="551880"/>
            <a:chOff x="1859760" y="9079560"/>
            <a:chExt cx="13713120" cy="551880"/>
          </a:xfrm>
        </p:grpSpPr>
        <p:sp>
          <p:nvSpPr>
            <p:cNvPr id="162" name="Freeform 7"/>
            <p:cNvSpPr/>
            <p:nvPr/>
          </p:nvSpPr>
          <p:spPr>
            <a:xfrm>
              <a:off x="1859760" y="9079560"/>
              <a:ext cx="13713120" cy="551880"/>
            </a:xfrm>
            <a:custGeom>
              <a:avLst/>
              <a:gdLst>
                <a:gd name="textAreaLeft" fmla="*/ 0 w 13713120"/>
                <a:gd name="textAreaRight" fmla="*/ 13715280 w 13713120"/>
                <a:gd name="textAreaTop" fmla="*/ 0 h 551880"/>
                <a:gd name="textAreaBottom" fmla="*/ 554040 h 551880"/>
              </a:gdLst>
              <a:ahLst/>
              <a:rect l="textAreaLeft" t="textAreaTop" r="textAreaRight" b="textAreaBottom"/>
              <a:pathLst>
                <a:path w="18287237" h="738759">
                  <a:moveTo>
                    <a:pt x="0" y="0"/>
                  </a:moveTo>
                  <a:lnTo>
                    <a:pt x="18287237" y="0"/>
                  </a:lnTo>
                  <a:lnTo>
                    <a:pt x="18287237" y="738759"/>
                  </a:lnTo>
                  <a:lnTo>
                    <a:pt x="0" y="738759"/>
                  </a:lnTo>
                  <a:close/>
                </a:path>
              </a:pathLst>
            </a:custGeom>
            <a:solidFill>
              <a:srgbClr val="045f6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it-IT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163" name="Freeform 8"/>
          <p:cNvSpPr/>
          <p:nvPr/>
        </p:nvSpPr>
        <p:spPr>
          <a:xfrm>
            <a:off x="0" y="9079560"/>
            <a:ext cx="3069360" cy="1204920"/>
          </a:xfrm>
          <a:custGeom>
            <a:avLst/>
            <a:gdLst>
              <a:gd name="textAreaLeft" fmla="*/ 0 w 3069360"/>
              <a:gd name="textAreaRight" fmla="*/ 3071520 w 3069360"/>
              <a:gd name="textAreaTop" fmla="*/ 0 h 1204920"/>
              <a:gd name="textAreaBottom" fmla="*/ 1207080 h 1204920"/>
            </a:gdLst>
            <a:ahLst/>
            <a:rect l="textAreaLeft" t="textAreaTop" r="textAreaRight" b="textAreaBottom"/>
            <a:pathLst>
              <a:path w="3071520" h="1206900">
                <a:moveTo>
                  <a:pt x="0" y="0"/>
                </a:moveTo>
                <a:lnTo>
                  <a:pt x="3071520" y="0"/>
                </a:lnTo>
                <a:lnTo>
                  <a:pt x="3071520" y="1206900"/>
                </a:lnTo>
                <a:lnTo>
                  <a:pt x="0" y="120690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it-IT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64" name="Freeform 9"/>
          <p:cNvSpPr/>
          <p:nvPr/>
        </p:nvSpPr>
        <p:spPr>
          <a:xfrm>
            <a:off x="14818680" y="8332200"/>
            <a:ext cx="3231000" cy="1821600"/>
          </a:xfrm>
          <a:custGeom>
            <a:avLst/>
            <a:gdLst>
              <a:gd name="textAreaLeft" fmla="*/ 0 w 3231000"/>
              <a:gd name="textAreaRight" fmla="*/ 3233160 w 3231000"/>
              <a:gd name="textAreaTop" fmla="*/ 0 h 1821600"/>
              <a:gd name="textAreaBottom" fmla="*/ 1823760 h 1821600"/>
            </a:gdLst>
            <a:ahLst/>
            <a:rect l="textAreaLeft" t="textAreaTop" r="textAreaRight" b="textAreaBottom"/>
            <a:pathLst>
              <a:path w="3232980" h="1823580">
                <a:moveTo>
                  <a:pt x="0" y="0"/>
                </a:moveTo>
                <a:lnTo>
                  <a:pt x="3232980" y="0"/>
                </a:lnTo>
                <a:lnTo>
                  <a:pt x="3232980" y="1823580"/>
                </a:lnTo>
                <a:lnTo>
                  <a:pt x="0" y="18235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it-IT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65" name="Freeform 10"/>
          <p:cNvSpPr/>
          <p:nvPr/>
        </p:nvSpPr>
        <p:spPr>
          <a:xfrm rot="467400">
            <a:off x="367200" y="5483880"/>
            <a:ext cx="4303440" cy="3056040"/>
          </a:xfrm>
          <a:custGeom>
            <a:avLst/>
            <a:gdLst>
              <a:gd name="textAreaLeft" fmla="*/ 0 w 4303440"/>
              <a:gd name="textAreaRight" fmla="*/ 4305600 w 4303440"/>
              <a:gd name="textAreaTop" fmla="*/ 0 h 3056040"/>
              <a:gd name="textAreaBottom" fmla="*/ 3058200 h 3056040"/>
            </a:gdLst>
            <a:ahLst/>
            <a:rect l="textAreaLeft" t="textAreaTop" r="textAreaRight" b="textAreaBottom"/>
            <a:pathLst>
              <a:path w="6135554" h="3538392">
                <a:moveTo>
                  <a:pt x="0" y="0"/>
                </a:moveTo>
                <a:lnTo>
                  <a:pt x="6135554" y="0"/>
                </a:lnTo>
                <a:lnTo>
                  <a:pt x="6135554" y="3538393"/>
                </a:lnTo>
                <a:lnTo>
                  <a:pt x="0" y="3538393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4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it-IT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66" name="Freeform 12"/>
          <p:cNvSpPr/>
          <p:nvPr/>
        </p:nvSpPr>
        <p:spPr>
          <a:xfrm>
            <a:off x="16435080" y="120240"/>
            <a:ext cx="1728720" cy="2061720"/>
          </a:xfrm>
          <a:custGeom>
            <a:avLst/>
            <a:gdLst>
              <a:gd name="textAreaLeft" fmla="*/ 0 w 1728720"/>
              <a:gd name="textAreaRight" fmla="*/ 1730880 w 1728720"/>
              <a:gd name="textAreaTop" fmla="*/ 0 h 2061720"/>
              <a:gd name="textAreaBottom" fmla="*/ 2063880 h 2061720"/>
            </a:gdLst>
            <a:ahLst/>
            <a:rect l="textAreaLeft" t="textAreaTop" r="textAreaRight" b="textAreaBottom"/>
            <a:pathLst>
              <a:path w="1730700" h="2063880">
                <a:moveTo>
                  <a:pt x="0" y="0"/>
                </a:moveTo>
                <a:lnTo>
                  <a:pt x="1730700" y="0"/>
                </a:lnTo>
                <a:lnTo>
                  <a:pt x="1730700" y="2063880"/>
                </a:lnTo>
                <a:lnTo>
                  <a:pt x="0" y="20638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5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it-IT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67" name="TextBox 13"/>
          <p:cNvSpPr/>
          <p:nvPr/>
        </p:nvSpPr>
        <p:spPr>
          <a:xfrm>
            <a:off x="4757400" y="9160560"/>
            <a:ext cx="8911440" cy="36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ts val="2880"/>
              </a:lnSpc>
            </a:pPr>
            <a:r>
              <a:rPr b="0" lang="en-US" sz="2400" spc="-1" strike="noStrike">
                <a:solidFill>
                  <a:srgbClr val="ffffff"/>
                </a:solidFill>
                <a:latin typeface="arial"/>
                <a:ea typeface="DejaVu Sans"/>
              </a:rPr>
              <a:t>ASSEMBLEA  ANNUALE 202</a:t>
            </a:r>
            <a:r>
              <a:rPr b="0" lang="it-IT" sz="2400" spc="-1" strike="noStrike">
                <a:solidFill>
                  <a:srgbClr val="ffffff"/>
                </a:solidFill>
                <a:latin typeface="arial"/>
                <a:ea typeface="DejaVu Sans"/>
              </a:rPr>
              <a:t>4</a:t>
            </a:r>
            <a:r>
              <a:rPr b="0" lang="en-US" sz="2400" spc="-1" strike="noStrike">
                <a:solidFill>
                  <a:srgbClr val="ffffff"/>
                </a:solidFill>
                <a:latin typeface="arial"/>
                <a:ea typeface="DejaVu Sans"/>
              </a:rPr>
              <a:t> – VARESE </a:t>
            </a:r>
            <a:endParaRPr b="0" lang="it-IT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8" name="TextBox 14"/>
          <p:cNvSpPr/>
          <p:nvPr/>
        </p:nvSpPr>
        <p:spPr>
          <a:xfrm>
            <a:off x="1185480" y="513360"/>
            <a:ext cx="14744160" cy="90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ts val="7129"/>
              </a:lnSpc>
            </a:pPr>
            <a:r>
              <a:rPr b="0" lang="en-US" sz="6600" spc="-265" strike="noStrike">
                <a:solidFill>
                  <a:srgbClr val="000000"/>
                </a:solidFill>
                <a:latin typeface="Forum"/>
                <a:ea typeface="DejaVu Sans"/>
              </a:rPr>
              <a:t>Commissione fragilità :bambino</a:t>
            </a:r>
            <a:endParaRPr b="0" lang="it-IT" sz="6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69" name="" descr=""/>
          <p:cNvPicPr/>
          <p:nvPr/>
        </p:nvPicPr>
        <p:blipFill>
          <a:blip r:embed="rId6"/>
          <a:stretch/>
        </p:blipFill>
        <p:spPr>
          <a:xfrm>
            <a:off x="13513320" y="5220000"/>
            <a:ext cx="4540320" cy="2518200"/>
          </a:xfrm>
          <a:prstGeom prst="rect">
            <a:avLst/>
          </a:prstGeom>
          <a:ln w="0">
            <a:noFill/>
          </a:ln>
        </p:spPr>
      </p:pic>
      <p:pic>
        <p:nvPicPr>
          <p:cNvPr id="170" name="" descr=""/>
          <p:cNvPicPr/>
          <p:nvPr/>
        </p:nvPicPr>
        <p:blipFill>
          <a:blip r:embed="rId7"/>
          <a:stretch/>
        </p:blipFill>
        <p:spPr>
          <a:xfrm>
            <a:off x="7380000" y="5764680"/>
            <a:ext cx="4138560" cy="2513880"/>
          </a:xfrm>
          <a:prstGeom prst="rect">
            <a:avLst/>
          </a:prstGeom>
          <a:ln w="0">
            <a:noFill/>
          </a:ln>
        </p:spPr>
      </p:pic>
    </p:spTree>
  </p:cSld>
  <p:transition>
    <p:fade/>
  </p:transition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1230840" y="859680"/>
            <a:ext cx="14745240" cy="12891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0" rIns="0" tIns="0" bIns="0" anchor="ctr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it-IT" sz="4400" spc="-1" strike="noStrike">
                <a:solidFill>
                  <a:srgbClr val="000000"/>
                </a:solidFill>
                <a:latin typeface="Calibri Light"/>
              </a:rPr>
              <a:t>Commissione fragilità :bambino</a:t>
            </a:r>
            <a:endParaRPr b="0" lang="it-IT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2" name="CasellaDiTesto 3"/>
          <p:cNvSpPr/>
          <p:nvPr/>
        </p:nvSpPr>
        <p:spPr>
          <a:xfrm>
            <a:off x="5161320" y="8460000"/>
            <a:ext cx="6177600" cy="33300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it-IT" sz="1600" spc="-1" strike="noStrike">
                <a:solidFill>
                  <a:srgbClr val="ffffff"/>
                </a:solidFill>
                <a:latin typeface="Helvetica Neue"/>
                <a:ea typeface="MS PGothic"/>
              </a:rPr>
              <a:t>ASSEMBLEA ANNUALE – VARESE 18 MARZO 2020</a:t>
            </a:r>
            <a:endParaRPr b="0" lang="it-IT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3" name="CasellaDiTesto 5"/>
          <p:cNvSpPr/>
          <p:nvPr/>
        </p:nvSpPr>
        <p:spPr>
          <a:xfrm>
            <a:off x="1080000" y="8640000"/>
            <a:ext cx="13714560" cy="552960"/>
          </a:xfrm>
          <a:prstGeom prst="rect">
            <a:avLst/>
          </a:prstGeom>
          <a:solidFill>
            <a:srgbClr val="045f66"/>
          </a:solidFill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endParaRPr b="0" lang="it-IT" sz="1800" spc="-1" strike="noStrike">
              <a:solidFill>
                <a:srgbClr val="000000"/>
              </a:solidFill>
              <a:latin typeface="Calibri"/>
              <a:ea typeface="DejaVu Sans"/>
            </a:endParaRPr>
          </a:p>
        </p:txBody>
      </p:sp>
      <p:pic>
        <p:nvPicPr>
          <p:cNvPr id="174" name="Immagine 3" descr=""/>
          <p:cNvPicPr/>
          <p:nvPr/>
        </p:nvPicPr>
        <p:blipFill>
          <a:blip r:embed="rId1"/>
          <a:srcRect l="0" t="0" r="24529" b="0"/>
          <a:stretch/>
        </p:blipFill>
        <p:spPr>
          <a:xfrm>
            <a:off x="360000" y="412920"/>
            <a:ext cx="3070440" cy="1206000"/>
          </a:xfrm>
          <a:prstGeom prst="rect">
            <a:avLst/>
          </a:prstGeom>
          <a:ln w="9525">
            <a:noFill/>
          </a:ln>
        </p:spPr>
      </p:pic>
      <p:pic>
        <p:nvPicPr>
          <p:cNvPr id="175" name="Immagine 4" descr=""/>
          <p:cNvPicPr/>
          <p:nvPr/>
        </p:nvPicPr>
        <p:blipFill>
          <a:blip r:embed="rId2"/>
          <a:stretch/>
        </p:blipFill>
        <p:spPr>
          <a:xfrm>
            <a:off x="14818320" y="8332200"/>
            <a:ext cx="3231720" cy="1822680"/>
          </a:xfrm>
          <a:prstGeom prst="rect">
            <a:avLst/>
          </a:prstGeom>
          <a:ln w="9525">
            <a:noFill/>
          </a:ln>
        </p:spPr>
      </p:pic>
      <p:sp>
        <p:nvSpPr>
          <p:cNvPr id="176" name="CasellaDiTesto 6"/>
          <p:cNvSpPr/>
          <p:nvPr/>
        </p:nvSpPr>
        <p:spPr>
          <a:xfrm>
            <a:off x="4140000" y="8791200"/>
            <a:ext cx="9092520" cy="33300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it-IT" sz="1600" spc="-1" strike="noStrike">
                <a:solidFill>
                  <a:srgbClr val="ffffff"/>
                </a:solidFill>
                <a:latin typeface="Helvetica Neue"/>
                <a:ea typeface="DejaVu Sans"/>
              </a:rPr>
              <a:t>ASSEMBLEA  ANNUALE 2024– VARESE </a:t>
            </a:r>
            <a:endParaRPr b="0" lang="it-IT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7" name="AutoShape 6"/>
          <p:cNvSpPr/>
          <p:nvPr/>
        </p:nvSpPr>
        <p:spPr>
          <a:xfrm>
            <a:off x="216360" y="-216360"/>
            <a:ext cx="455760" cy="45576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it-IT" sz="1800" spc="-1" strike="noStrike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178" name="AutoShape 7"/>
          <p:cNvSpPr/>
          <p:nvPr/>
        </p:nvSpPr>
        <p:spPr>
          <a:xfrm>
            <a:off x="216360" y="-216360"/>
            <a:ext cx="455760" cy="45576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it-IT" sz="1800" spc="-1" strike="noStrike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179" name="AutoShape 8"/>
          <p:cNvSpPr/>
          <p:nvPr/>
        </p:nvSpPr>
        <p:spPr>
          <a:xfrm>
            <a:off x="216360" y="-216360"/>
            <a:ext cx="455760" cy="45576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it-IT" sz="1800" spc="-1" strike="noStrike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180" name="AutoShape 9"/>
          <p:cNvSpPr/>
          <p:nvPr/>
        </p:nvSpPr>
        <p:spPr>
          <a:xfrm>
            <a:off x="216360" y="-216360"/>
            <a:ext cx="455760" cy="45576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it-IT" sz="1800" spc="-1" strike="noStrike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181" name="AutoShape 10"/>
          <p:cNvSpPr/>
          <p:nvPr/>
        </p:nvSpPr>
        <p:spPr>
          <a:xfrm>
            <a:off x="216360" y="-216360"/>
            <a:ext cx="455760" cy="45576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it-IT" sz="1800" spc="-1" strike="noStrike">
              <a:solidFill>
                <a:srgbClr val="000000"/>
              </a:solidFill>
              <a:latin typeface="Calibri"/>
              <a:ea typeface="DejaVu Sans"/>
            </a:endParaRPr>
          </a:p>
        </p:txBody>
      </p:sp>
      <p:pic>
        <p:nvPicPr>
          <p:cNvPr id="182" name="Picture 3" descr="L'opera di Bansky contro il Covid-19 | Artribune"/>
          <p:cNvPicPr/>
          <p:nvPr/>
        </p:nvPicPr>
        <p:blipFill>
          <a:blip r:embed="rId3"/>
          <a:stretch/>
        </p:blipFill>
        <p:spPr>
          <a:xfrm>
            <a:off x="15730560" y="85680"/>
            <a:ext cx="2555640" cy="2946240"/>
          </a:xfrm>
          <a:prstGeom prst="rect">
            <a:avLst/>
          </a:prstGeom>
          <a:ln w="9525">
            <a:noFill/>
          </a:ln>
        </p:spPr>
      </p:pic>
      <p:pic>
        <p:nvPicPr>
          <p:cNvPr id="183" name="Picture 4" descr="I BAMBINI ADOTTATI E LA SCUOLA - ppt scaricare"/>
          <p:cNvPicPr/>
          <p:nvPr/>
        </p:nvPicPr>
        <p:blipFill>
          <a:blip r:embed="rId4"/>
          <a:stretch/>
        </p:blipFill>
        <p:spPr>
          <a:xfrm>
            <a:off x="1230840" y="2150280"/>
            <a:ext cx="13168080" cy="5917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</TotalTime>
  <Application>LibreOffice/7.4.2.3$Windows_X86_64 LibreOffice_project/382eef1f22670f7f4118c8c2dd222ec7ad009daf</Application>
  <AppVersion>15.0000</AppVersion>
  <Words>1935</Words>
  <Paragraphs>78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  <dc:creator/>
  <dc:description/>
  <dc:language>it-IT</dc:language>
  <cp:lastModifiedBy/>
  <dcterms:modified xsi:type="dcterms:W3CDTF">2023-12-05T10:23:33Z</dcterms:modified>
  <cp:revision>6</cp:revision>
  <dc:subject/>
  <dc:title>Presentazione fragilità bambino pptx (2) (1).pptx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512E2A6B6C0241F8A41E50AD2354A3DF_12</vt:lpwstr>
  </property>
  <property fmtid="{D5CDD505-2E9C-101B-9397-08002B2CF9AE}" pid="3" name="KSOProductBuildVer">
    <vt:lpwstr>1033-12.2.0.13266</vt:lpwstr>
  </property>
  <property fmtid="{D5CDD505-2E9C-101B-9397-08002B2CF9AE}" pid="4" name="PresentationFormat">
    <vt:lpwstr>On-screen Show (4:3)</vt:lpwstr>
  </property>
  <property fmtid="{D5CDD505-2E9C-101B-9397-08002B2CF9AE}" pid="5" name="Slides">
    <vt:i4>8</vt:i4>
  </property>
</Properties>
</file>