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373" r:id="rId3"/>
    <p:sldId id="377" r:id="rId4"/>
    <p:sldId id="378" r:id="rId5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/>
    <p:restoredTop sz="94632"/>
  </p:normalViewPr>
  <p:slideViewPr>
    <p:cSldViewPr snapToGrid="0" snapToObjects="1">
      <p:cViewPr varScale="1">
        <p:scale>
          <a:sx n="69" d="100"/>
          <a:sy n="69" d="100"/>
        </p:scale>
        <p:origin x="-53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93DBA-8090-43C2-9D0C-B2E4ADDAB036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A37C85F5-9979-4804-8770-235D2A9797CA}">
      <dgm:prSet custT="1"/>
      <dgm:spPr/>
      <dgm:t>
        <a:bodyPr/>
        <a:lstStyle/>
        <a:p>
          <a:pPr rtl="0"/>
          <a:r>
            <a:rPr lang="it-IT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Referente</a:t>
          </a:r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E64397-A902-4784-A317-CF22B98CF37C}" type="parTrans" cxnId="{E9A019C1-4864-4746-8778-D002A34C6D9E}">
      <dgm:prSet/>
      <dgm:spPr/>
      <dgm:t>
        <a:bodyPr/>
        <a:lstStyle/>
        <a:p>
          <a:endParaRPr lang="it-IT"/>
        </a:p>
      </dgm:t>
    </dgm:pt>
    <dgm:pt modelId="{37D19B55-61A7-4D2E-9C86-C9C95E0ACB19}" type="sibTrans" cxnId="{E9A019C1-4864-4746-8778-D002A34C6D9E}">
      <dgm:prSet/>
      <dgm:spPr/>
      <dgm:t>
        <a:bodyPr/>
        <a:lstStyle/>
        <a:p>
          <a:endParaRPr lang="it-IT"/>
        </a:p>
      </dgm:t>
    </dgm:pt>
    <dgm:pt modelId="{AB6A473E-65F2-4DB6-AAD6-033851DDB2CE}">
      <dgm:prSet custT="1"/>
      <dgm:spPr/>
      <dgm:t>
        <a:bodyPr/>
        <a:lstStyle/>
        <a:p>
          <a:pPr rtl="0"/>
          <a:r>
            <a:rPr lang="it-IT" sz="16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A.Filippini</a:t>
          </a:r>
          <a:r>
            <a:rPr lang="it-IT" sz="1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it-IT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9CF147-3EB1-477F-B610-6B36D1810C20}" type="parTrans" cxnId="{B403D3FB-0FA9-4E13-B2A1-BA6004CDD4E2}">
      <dgm:prSet/>
      <dgm:spPr/>
      <dgm:t>
        <a:bodyPr/>
        <a:lstStyle/>
        <a:p>
          <a:endParaRPr lang="it-IT"/>
        </a:p>
      </dgm:t>
    </dgm:pt>
    <dgm:pt modelId="{F31C8684-923D-4965-8D90-F4DCB2FA72AC}" type="sibTrans" cxnId="{B403D3FB-0FA9-4E13-B2A1-BA6004CDD4E2}">
      <dgm:prSet/>
      <dgm:spPr/>
      <dgm:t>
        <a:bodyPr/>
        <a:lstStyle/>
        <a:p>
          <a:endParaRPr lang="it-IT"/>
        </a:p>
      </dgm:t>
    </dgm:pt>
    <dgm:pt modelId="{8C2629DB-98E7-46EC-AB8F-2E9689E46655}">
      <dgm:prSet custT="1"/>
      <dgm:spPr/>
      <dgm:t>
        <a:bodyPr/>
        <a:lstStyle/>
        <a:p>
          <a:pPr rtl="0"/>
          <a:r>
            <a:rPr lang="it-IT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Componenti</a:t>
          </a:r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0D493-6F6D-43D7-976A-0EC400DE6CF0}" type="parTrans" cxnId="{8EC570A6-60D0-4961-8F11-42B999901D24}">
      <dgm:prSet/>
      <dgm:spPr/>
      <dgm:t>
        <a:bodyPr/>
        <a:lstStyle/>
        <a:p>
          <a:endParaRPr lang="it-IT"/>
        </a:p>
      </dgm:t>
    </dgm:pt>
    <dgm:pt modelId="{80F4533A-E296-4AB3-B1A5-74AD85D44868}" type="sibTrans" cxnId="{8EC570A6-60D0-4961-8F11-42B999901D24}">
      <dgm:prSet/>
      <dgm:spPr/>
      <dgm:t>
        <a:bodyPr/>
        <a:lstStyle/>
        <a:p>
          <a:endParaRPr lang="it-IT"/>
        </a:p>
      </dgm:t>
    </dgm:pt>
    <dgm:pt modelId="{C9E2A3E4-2B0F-4CB5-AAFC-A22583B35921}">
      <dgm:prSet custT="1"/>
      <dgm:spPr/>
      <dgm:t>
        <a:bodyPr/>
        <a:lstStyle/>
        <a:p>
          <a:pPr rtl="0"/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J. </a:t>
          </a:r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Piras</a:t>
          </a:r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Infermiera Forense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1968DA-F6CB-4A0F-B3A3-AECDC598D1ED}" type="parTrans" cxnId="{7DBD2C74-8CB5-49A1-9581-D5123983D65E}">
      <dgm:prSet/>
      <dgm:spPr/>
      <dgm:t>
        <a:bodyPr/>
        <a:lstStyle/>
        <a:p>
          <a:endParaRPr lang="it-IT"/>
        </a:p>
      </dgm:t>
    </dgm:pt>
    <dgm:pt modelId="{1DC23E3B-006D-418D-8A09-0D6F5B92A71A}" type="sibTrans" cxnId="{7DBD2C74-8CB5-49A1-9581-D5123983D65E}">
      <dgm:prSet/>
      <dgm:spPr/>
      <dgm:t>
        <a:bodyPr/>
        <a:lstStyle/>
        <a:p>
          <a:endParaRPr lang="it-IT"/>
        </a:p>
      </dgm:t>
    </dgm:pt>
    <dgm:pt modelId="{11183505-AF31-4A95-998B-AD40C88B31C5}">
      <dgm:prSet custT="1"/>
      <dgm:spPr/>
      <dgm:t>
        <a:bodyPr/>
        <a:lstStyle/>
        <a:p>
          <a:pPr rtl="0"/>
          <a:endParaRPr lang="it-IT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690B96-FB30-4D1E-B57C-F05B0E66EE21}" type="parTrans" cxnId="{AA4E0BF6-DD0A-433F-B0EE-1EAD0777E122}">
      <dgm:prSet/>
      <dgm:spPr/>
    </dgm:pt>
    <dgm:pt modelId="{C9F2C6C6-B35E-4A3C-91C4-367DED1D6B26}" type="sibTrans" cxnId="{AA4E0BF6-DD0A-433F-B0EE-1EAD0777E122}">
      <dgm:prSet/>
      <dgm:spPr/>
    </dgm:pt>
    <dgm:pt modelId="{668C79EA-BC0C-45E7-B132-09D02A081F09}">
      <dgm:prSet custT="1"/>
      <dgm:spPr/>
      <dgm:t>
        <a:bodyPr/>
        <a:lstStyle/>
        <a:p>
          <a:pPr rtl="0"/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E.Colzani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D84E63-47A2-4C72-8055-A4AFD5EB1BB0}" type="parTrans" cxnId="{D3C588A0-00F9-4C4C-867F-3E156C419FA2}">
      <dgm:prSet/>
      <dgm:spPr/>
    </dgm:pt>
    <dgm:pt modelId="{36DB28F2-BB1A-44E5-8A2A-56AC9CBE8584}" type="sibTrans" cxnId="{D3C588A0-00F9-4C4C-867F-3E156C419FA2}">
      <dgm:prSet/>
      <dgm:spPr/>
    </dgm:pt>
    <dgm:pt modelId="{56C1D85F-1012-410C-ABBB-48B94360E993}">
      <dgm:prSet custT="1"/>
      <dgm:spPr/>
      <dgm:t>
        <a:bodyPr/>
        <a:lstStyle/>
        <a:p>
          <a:pPr rtl="0"/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A.Navanteri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9268C9-5BF7-4CEE-B5DE-41FC8620C102}" type="parTrans" cxnId="{45AFFE6C-132B-4A36-8E27-4A7AC5EDC6A1}">
      <dgm:prSet/>
      <dgm:spPr/>
    </dgm:pt>
    <dgm:pt modelId="{D40117BF-C9C9-48E1-90EA-7588CEDCFB55}" type="sibTrans" cxnId="{45AFFE6C-132B-4A36-8E27-4A7AC5EDC6A1}">
      <dgm:prSet/>
      <dgm:spPr/>
    </dgm:pt>
    <dgm:pt modelId="{1FB5FB44-5CE0-4D9A-83B8-DF0AC05FCEC2}">
      <dgm:prSet custT="1"/>
      <dgm:spPr/>
      <dgm:t>
        <a:bodyPr/>
        <a:lstStyle/>
        <a:p>
          <a:pPr rtl="0"/>
          <a:r>
            <a: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R. </a:t>
          </a:r>
          <a:r>
            <a:rPr lang="it-IT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Pelosin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28FA0A-0994-4B14-B8B7-8E939460A0F6}" type="parTrans" cxnId="{626E1C9A-14C1-45E6-A57A-0E9098932D4C}">
      <dgm:prSet/>
      <dgm:spPr/>
    </dgm:pt>
    <dgm:pt modelId="{D0BD714D-8C38-4961-9191-84F348F9D177}" type="sibTrans" cxnId="{626E1C9A-14C1-45E6-A57A-0E9098932D4C}">
      <dgm:prSet/>
      <dgm:spPr/>
    </dgm:pt>
    <dgm:pt modelId="{38C723B5-56EB-4B95-AD61-285FAEC502A5}" type="pres">
      <dgm:prSet presAssocID="{BD193DBA-8090-43C2-9D0C-B2E4ADDAB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E4A2D6D-F01A-4D4D-B836-09EF2E986777}" type="pres">
      <dgm:prSet presAssocID="{A37C85F5-9979-4804-8770-235D2A9797CA}" presName="parentLin" presStyleCnt="0"/>
      <dgm:spPr/>
    </dgm:pt>
    <dgm:pt modelId="{F41C8D9E-D66D-4C5F-A8A1-A3506FE5E653}" type="pres">
      <dgm:prSet presAssocID="{A37C85F5-9979-4804-8770-235D2A9797CA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6907D9B9-9382-4C9E-850B-8CF9B32C8592}" type="pres">
      <dgm:prSet presAssocID="{A37C85F5-9979-4804-8770-235D2A9797C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AD4319-E777-4DC7-AA90-D8A73D343B04}" type="pres">
      <dgm:prSet presAssocID="{A37C85F5-9979-4804-8770-235D2A9797CA}" presName="negativeSpace" presStyleCnt="0"/>
      <dgm:spPr/>
    </dgm:pt>
    <dgm:pt modelId="{62BE980E-F1E0-4BEF-BF4A-576D9150387B}" type="pres">
      <dgm:prSet presAssocID="{A37C85F5-9979-4804-8770-235D2A9797CA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7305FA-83D4-42E4-BF85-3AE4FE1F3DAA}" type="pres">
      <dgm:prSet presAssocID="{37D19B55-61A7-4D2E-9C86-C9C95E0ACB19}" presName="spaceBetweenRectangles" presStyleCnt="0"/>
      <dgm:spPr/>
    </dgm:pt>
    <dgm:pt modelId="{4A31C3AF-B70D-443B-86E0-8FC5B3A7D71C}" type="pres">
      <dgm:prSet presAssocID="{8C2629DB-98E7-46EC-AB8F-2E9689E46655}" presName="parentLin" presStyleCnt="0"/>
      <dgm:spPr/>
    </dgm:pt>
    <dgm:pt modelId="{815A4DCA-C464-4355-9459-F1C9C9C16BFA}" type="pres">
      <dgm:prSet presAssocID="{8C2629DB-98E7-46EC-AB8F-2E9689E46655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B4F98382-AC3D-4BA3-B027-D7A7C6F75B41}" type="pres">
      <dgm:prSet presAssocID="{8C2629DB-98E7-46EC-AB8F-2E9689E4665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2EE6B6-3E9A-4EE0-BD04-91370AE6AE1A}" type="pres">
      <dgm:prSet presAssocID="{8C2629DB-98E7-46EC-AB8F-2E9689E46655}" presName="negativeSpace" presStyleCnt="0"/>
      <dgm:spPr/>
    </dgm:pt>
    <dgm:pt modelId="{351B3497-1121-479F-AE46-88531C1C328D}" type="pres">
      <dgm:prSet presAssocID="{8C2629DB-98E7-46EC-AB8F-2E9689E4665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C062A6A-3A09-480B-8B91-344E12724E73}" type="presOf" srcId="{C9E2A3E4-2B0F-4CB5-AAFC-A22583B35921}" destId="{351B3497-1121-479F-AE46-88531C1C328D}" srcOrd="0" destOrd="0" presId="urn:microsoft.com/office/officeart/2005/8/layout/list1"/>
    <dgm:cxn modelId="{626E1C9A-14C1-45E6-A57A-0E9098932D4C}" srcId="{8C2629DB-98E7-46EC-AB8F-2E9689E46655}" destId="{1FB5FB44-5CE0-4D9A-83B8-DF0AC05FCEC2}" srcOrd="3" destOrd="0" parTransId="{D328FA0A-0994-4B14-B8B7-8E939460A0F6}" sibTransId="{D0BD714D-8C38-4961-9191-84F348F9D177}"/>
    <dgm:cxn modelId="{B403D3FB-0FA9-4E13-B2A1-BA6004CDD4E2}" srcId="{A37C85F5-9979-4804-8770-235D2A9797CA}" destId="{AB6A473E-65F2-4DB6-AAD6-033851DDB2CE}" srcOrd="0" destOrd="0" parTransId="{E39CF147-3EB1-477F-B610-6B36D1810C20}" sibTransId="{F31C8684-923D-4965-8D90-F4DCB2FA72AC}"/>
    <dgm:cxn modelId="{1F4747BC-E9E1-4077-B0D2-0B0E56C85966}" type="presOf" srcId="{A37C85F5-9979-4804-8770-235D2A9797CA}" destId="{F41C8D9E-D66D-4C5F-A8A1-A3506FE5E653}" srcOrd="0" destOrd="0" presId="urn:microsoft.com/office/officeart/2005/8/layout/list1"/>
    <dgm:cxn modelId="{AA4E0BF6-DD0A-433F-B0EE-1EAD0777E122}" srcId="{A37C85F5-9979-4804-8770-235D2A9797CA}" destId="{11183505-AF31-4A95-998B-AD40C88B31C5}" srcOrd="1" destOrd="0" parTransId="{2F690B96-FB30-4D1E-B57C-F05B0E66EE21}" sibTransId="{C9F2C6C6-B35E-4A3C-91C4-367DED1D6B26}"/>
    <dgm:cxn modelId="{8EC570A6-60D0-4961-8F11-42B999901D24}" srcId="{BD193DBA-8090-43C2-9D0C-B2E4ADDAB036}" destId="{8C2629DB-98E7-46EC-AB8F-2E9689E46655}" srcOrd="1" destOrd="0" parTransId="{B020D493-6F6D-43D7-976A-0EC400DE6CF0}" sibTransId="{80F4533A-E296-4AB3-B1A5-74AD85D44868}"/>
    <dgm:cxn modelId="{7DBD2C74-8CB5-49A1-9581-D5123983D65E}" srcId="{8C2629DB-98E7-46EC-AB8F-2E9689E46655}" destId="{C9E2A3E4-2B0F-4CB5-AAFC-A22583B35921}" srcOrd="0" destOrd="0" parTransId="{5D1968DA-F6CB-4A0F-B3A3-AECDC598D1ED}" sibTransId="{1DC23E3B-006D-418D-8A09-0D6F5B92A71A}"/>
    <dgm:cxn modelId="{A5231D66-1148-48BA-B439-C5F22AE3EF91}" type="presOf" srcId="{56C1D85F-1012-410C-ABBB-48B94360E993}" destId="{351B3497-1121-479F-AE46-88531C1C328D}" srcOrd="0" destOrd="2" presId="urn:microsoft.com/office/officeart/2005/8/layout/list1"/>
    <dgm:cxn modelId="{45AFFE6C-132B-4A36-8E27-4A7AC5EDC6A1}" srcId="{8C2629DB-98E7-46EC-AB8F-2E9689E46655}" destId="{56C1D85F-1012-410C-ABBB-48B94360E993}" srcOrd="2" destOrd="0" parTransId="{F19268C9-5BF7-4CEE-B5DE-41FC8620C102}" sibTransId="{D40117BF-C9C9-48E1-90EA-7588CEDCFB55}"/>
    <dgm:cxn modelId="{2699A342-108D-47C2-B5C2-CD15394B7131}" type="presOf" srcId="{AB6A473E-65F2-4DB6-AAD6-033851DDB2CE}" destId="{62BE980E-F1E0-4BEF-BF4A-576D9150387B}" srcOrd="0" destOrd="0" presId="urn:microsoft.com/office/officeart/2005/8/layout/list1"/>
    <dgm:cxn modelId="{8ACB2E83-0BCE-4B2F-9712-A537DAF2D045}" type="presOf" srcId="{668C79EA-BC0C-45E7-B132-09D02A081F09}" destId="{351B3497-1121-479F-AE46-88531C1C328D}" srcOrd="0" destOrd="1" presId="urn:microsoft.com/office/officeart/2005/8/layout/list1"/>
    <dgm:cxn modelId="{5E286193-1309-40CB-81B1-475AE4A2B67A}" type="presOf" srcId="{8C2629DB-98E7-46EC-AB8F-2E9689E46655}" destId="{B4F98382-AC3D-4BA3-B027-D7A7C6F75B41}" srcOrd="1" destOrd="0" presId="urn:microsoft.com/office/officeart/2005/8/layout/list1"/>
    <dgm:cxn modelId="{CB2C0972-BE68-4D96-AFE4-1FF874478B11}" type="presOf" srcId="{BD193DBA-8090-43C2-9D0C-B2E4ADDAB036}" destId="{38C723B5-56EB-4B95-AD61-285FAEC502A5}" srcOrd="0" destOrd="0" presId="urn:microsoft.com/office/officeart/2005/8/layout/list1"/>
    <dgm:cxn modelId="{377BBDD1-E537-4CED-8100-45335FCD5DCC}" type="presOf" srcId="{A37C85F5-9979-4804-8770-235D2A9797CA}" destId="{6907D9B9-9382-4C9E-850B-8CF9B32C8592}" srcOrd="1" destOrd="0" presId="urn:microsoft.com/office/officeart/2005/8/layout/list1"/>
    <dgm:cxn modelId="{DB130D97-D56E-4565-8A8F-03D948113143}" type="presOf" srcId="{1FB5FB44-5CE0-4D9A-83B8-DF0AC05FCEC2}" destId="{351B3497-1121-479F-AE46-88531C1C328D}" srcOrd="0" destOrd="3" presId="urn:microsoft.com/office/officeart/2005/8/layout/list1"/>
    <dgm:cxn modelId="{02497A5B-76B1-4969-8111-7FF6B80F06EB}" type="presOf" srcId="{8C2629DB-98E7-46EC-AB8F-2E9689E46655}" destId="{815A4DCA-C464-4355-9459-F1C9C9C16BFA}" srcOrd="0" destOrd="0" presId="urn:microsoft.com/office/officeart/2005/8/layout/list1"/>
    <dgm:cxn modelId="{D3C588A0-00F9-4C4C-867F-3E156C419FA2}" srcId="{8C2629DB-98E7-46EC-AB8F-2E9689E46655}" destId="{668C79EA-BC0C-45E7-B132-09D02A081F09}" srcOrd="1" destOrd="0" parTransId="{FFD84E63-47A2-4C72-8055-A4AFD5EB1BB0}" sibTransId="{36DB28F2-BB1A-44E5-8A2A-56AC9CBE8584}"/>
    <dgm:cxn modelId="{B8695A2D-581D-4393-8129-711A57CA320D}" type="presOf" srcId="{11183505-AF31-4A95-998B-AD40C88B31C5}" destId="{62BE980E-F1E0-4BEF-BF4A-576D9150387B}" srcOrd="0" destOrd="1" presId="urn:microsoft.com/office/officeart/2005/8/layout/list1"/>
    <dgm:cxn modelId="{E9A019C1-4864-4746-8778-D002A34C6D9E}" srcId="{BD193DBA-8090-43C2-9D0C-B2E4ADDAB036}" destId="{A37C85F5-9979-4804-8770-235D2A9797CA}" srcOrd="0" destOrd="0" parTransId="{B8E64397-A902-4784-A317-CF22B98CF37C}" sibTransId="{37D19B55-61A7-4D2E-9C86-C9C95E0ACB19}"/>
    <dgm:cxn modelId="{11DF3FB7-5925-44B7-9C51-3F302DC70102}" type="presParOf" srcId="{38C723B5-56EB-4B95-AD61-285FAEC502A5}" destId="{3E4A2D6D-F01A-4D4D-B836-09EF2E986777}" srcOrd="0" destOrd="0" presId="urn:microsoft.com/office/officeart/2005/8/layout/list1"/>
    <dgm:cxn modelId="{FCEE06AC-AAF3-49B3-AE67-EC75C767C550}" type="presParOf" srcId="{3E4A2D6D-F01A-4D4D-B836-09EF2E986777}" destId="{F41C8D9E-D66D-4C5F-A8A1-A3506FE5E653}" srcOrd="0" destOrd="0" presId="urn:microsoft.com/office/officeart/2005/8/layout/list1"/>
    <dgm:cxn modelId="{045AE686-AEE0-41D8-8FAA-E0E950281052}" type="presParOf" srcId="{3E4A2D6D-F01A-4D4D-B836-09EF2E986777}" destId="{6907D9B9-9382-4C9E-850B-8CF9B32C8592}" srcOrd="1" destOrd="0" presId="urn:microsoft.com/office/officeart/2005/8/layout/list1"/>
    <dgm:cxn modelId="{7000781D-D960-43CD-9A13-2708E3331EAD}" type="presParOf" srcId="{38C723B5-56EB-4B95-AD61-285FAEC502A5}" destId="{39AD4319-E777-4DC7-AA90-D8A73D343B04}" srcOrd="1" destOrd="0" presId="urn:microsoft.com/office/officeart/2005/8/layout/list1"/>
    <dgm:cxn modelId="{A5299BC9-49F0-4F0F-96A9-4AB45678B405}" type="presParOf" srcId="{38C723B5-56EB-4B95-AD61-285FAEC502A5}" destId="{62BE980E-F1E0-4BEF-BF4A-576D9150387B}" srcOrd="2" destOrd="0" presId="urn:microsoft.com/office/officeart/2005/8/layout/list1"/>
    <dgm:cxn modelId="{8C83CFEE-E427-4C8F-BF82-3640B2E36FF8}" type="presParOf" srcId="{38C723B5-56EB-4B95-AD61-285FAEC502A5}" destId="{DA7305FA-83D4-42E4-BF85-3AE4FE1F3DAA}" srcOrd="3" destOrd="0" presId="urn:microsoft.com/office/officeart/2005/8/layout/list1"/>
    <dgm:cxn modelId="{9825D165-D554-4A03-910F-FDEDEBBC1568}" type="presParOf" srcId="{38C723B5-56EB-4B95-AD61-285FAEC502A5}" destId="{4A31C3AF-B70D-443B-86E0-8FC5B3A7D71C}" srcOrd="4" destOrd="0" presId="urn:microsoft.com/office/officeart/2005/8/layout/list1"/>
    <dgm:cxn modelId="{9CCE3BC6-EED1-457E-B764-C0015E065AF6}" type="presParOf" srcId="{4A31C3AF-B70D-443B-86E0-8FC5B3A7D71C}" destId="{815A4DCA-C464-4355-9459-F1C9C9C16BFA}" srcOrd="0" destOrd="0" presId="urn:microsoft.com/office/officeart/2005/8/layout/list1"/>
    <dgm:cxn modelId="{DC88D533-FBDE-4078-B22D-DAA38883BF7B}" type="presParOf" srcId="{4A31C3AF-B70D-443B-86E0-8FC5B3A7D71C}" destId="{B4F98382-AC3D-4BA3-B027-D7A7C6F75B41}" srcOrd="1" destOrd="0" presId="urn:microsoft.com/office/officeart/2005/8/layout/list1"/>
    <dgm:cxn modelId="{4DA2E195-6954-4596-97F5-EADB8B3E1CD3}" type="presParOf" srcId="{38C723B5-56EB-4B95-AD61-285FAEC502A5}" destId="{6C2EE6B6-3E9A-4EE0-BD04-91370AE6AE1A}" srcOrd="5" destOrd="0" presId="urn:microsoft.com/office/officeart/2005/8/layout/list1"/>
    <dgm:cxn modelId="{0A44FCFA-EF3E-40BA-BB27-69531AD510A7}" type="presParOf" srcId="{38C723B5-56EB-4B95-AD61-285FAEC502A5}" destId="{351B3497-1121-479F-AE46-88531C1C328D}" srcOrd="6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93DBA-8090-43C2-9D0C-B2E4ADDAB036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38C723B5-56EB-4B95-AD61-285FAEC502A5}" type="pres">
      <dgm:prSet presAssocID="{BD193DBA-8090-43C2-9D0C-B2E4ADDAB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4B332BBA-00FB-40E7-80BD-3FC74A0C41EC}" type="presOf" srcId="{BD193DBA-8090-43C2-9D0C-B2E4ADDAB036}" destId="{38C723B5-56EB-4B95-AD61-285FAEC502A5}" srcOrd="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193DBA-8090-43C2-9D0C-B2E4ADDAB036}" type="doc">
      <dgm:prSet loTypeId="urn:microsoft.com/office/officeart/2005/8/layout/list1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38C723B5-56EB-4B95-AD61-285FAEC502A5}" type="pres">
      <dgm:prSet presAssocID="{BD193DBA-8090-43C2-9D0C-B2E4ADDAB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A8D68A02-D06E-4F14-B981-3D2B78118569}" type="presOf" srcId="{BD193DBA-8090-43C2-9D0C-B2E4ADDAB036}" destId="{38C723B5-56EB-4B95-AD61-285FAEC502A5}" srcOrd="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FE80C1-E010-4F96-BE77-CB3DEF723570}" type="datetimeFigureOut">
              <a:rPr lang="it-IT"/>
              <a:pPr>
                <a:defRPr/>
              </a:pPr>
              <a:t>16/03/2024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AF0869-8C2E-4653-A9F4-33E2037BA5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6315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185C-3204-44C8-8888-E3B908B38457}" type="datetimeFigureOut">
              <a:rPr lang="it-IT"/>
              <a:pPr>
                <a:defRPr/>
              </a:pPr>
              <a:t>16/03/2024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9E74-ABCF-4862-8662-D730F34DBF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028A-49F6-4D8D-A480-EFC02FBDAB12}" type="datetimeFigureOut">
              <a:rPr lang="it-IT"/>
              <a:pPr>
                <a:defRPr/>
              </a:pPr>
              <a:t>16/03/2024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94FE-6B58-4323-A82D-C7E8ADC78E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FACB-F1D1-4EA4-B56D-7B90A749A16C}" type="datetimeFigureOut">
              <a:rPr lang="it-IT"/>
              <a:pPr>
                <a:defRPr/>
              </a:pPr>
              <a:t>16/03/2024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DFF5-6C2C-4D2E-95C6-BC7995EE08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556D-6131-4303-95F3-DD8E14581ECA}" type="datetimeFigureOut">
              <a:rPr lang="it-IT"/>
              <a:pPr>
                <a:defRPr/>
              </a:pPr>
              <a:t>16/03/2024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55BB-0BFD-4616-AC94-6DD0AF15E5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0FA3-2627-4D11-B924-8302C587D876}" type="datetimeFigureOut">
              <a:rPr lang="it-IT"/>
              <a:pPr>
                <a:defRPr/>
              </a:pPr>
              <a:t>16/03/2024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2233-7393-40A3-8158-34F9555986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0D86-42E5-445F-B071-43768657BA95}" type="datetimeFigureOut">
              <a:rPr lang="it-IT"/>
              <a:pPr>
                <a:defRPr/>
              </a:pPr>
              <a:t>16/03/2024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E247-D1FD-42E6-B6FF-78A38AC8EF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FCC7-ADEB-462E-A291-1E8B8D438486}" type="datetimeFigureOut">
              <a:rPr lang="it-IT"/>
              <a:pPr>
                <a:defRPr/>
              </a:pPr>
              <a:t>16/03/2024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E47E-A9C5-4F82-96A9-FB54A6C95C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4114-8CA6-4229-906B-8708FC04ED9F}" type="datetimeFigureOut">
              <a:rPr lang="it-IT"/>
              <a:pPr>
                <a:defRPr/>
              </a:pPr>
              <a:t>16/03/2024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3234-B4D2-480D-9B0B-F598944321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FC32-74F5-4309-AA24-6AF326C7CC80}" type="datetimeFigureOut">
              <a:rPr lang="it-IT"/>
              <a:pPr>
                <a:defRPr/>
              </a:pPr>
              <a:t>16/03/2024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B6FB-CE05-4504-9DB8-0CF30DC746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3103-093D-46BD-9A2D-4205C03BCC3B}" type="datetimeFigureOut">
              <a:rPr lang="it-IT"/>
              <a:pPr>
                <a:defRPr/>
              </a:pPr>
              <a:t>16/03/2024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3357-6DF2-4B41-854E-457F5E2FFA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046AB-EC41-408D-8EBC-9B868D049617}" type="datetimeFigureOut">
              <a:rPr lang="it-IT"/>
              <a:pPr>
                <a:defRPr/>
              </a:pPr>
              <a:t>16/03/2024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1A3D-A06A-4B9B-AD99-EDBC532A79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4B8E2B-A5CA-4655-ACFE-515159E54897}" type="datetimeFigureOut">
              <a:rPr lang="it-IT"/>
              <a:pPr>
                <a:defRPr/>
              </a:pPr>
              <a:t>16/03/2024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74F167-2F00-47EF-A152-90DAD8886F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2"/>
          <p:cNvPicPr>
            <a:picLocks noChangeAspect="1"/>
          </p:cNvPicPr>
          <p:nvPr/>
        </p:nvPicPr>
        <p:blipFill>
          <a:blip r:embed="rId2"/>
          <a:srcRect l="23221" t="-2" r="11763" b="-2"/>
          <a:stretch>
            <a:fillRect/>
          </a:stretch>
        </p:blipFill>
        <p:spPr bwMode="auto">
          <a:xfrm>
            <a:off x="0" y="0"/>
            <a:ext cx="12192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0" y="5126038"/>
            <a:ext cx="12192000" cy="1731962"/>
          </a:xfrm>
          <a:prstGeom prst="rect">
            <a:avLst/>
          </a:prstGeom>
          <a:solidFill>
            <a:srgbClr val="025B63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2" name="CasellaDiTesto 11"/>
          <p:cNvSpPr txBox="1">
            <a:spLocks noChangeArrowheads="1"/>
          </p:cNvSpPr>
          <p:nvPr/>
        </p:nvSpPr>
        <p:spPr bwMode="auto">
          <a:xfrm>
            <a:off x="3148013" y="5770563"/>
            <a:ext cx="42687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 sz="1600">
              <a:solidFill>
                <a:schemeClr val="bg1"/>
              </a:solidFill>
              <a:latin typeface="Helvetica Neue"/>
              <a:ea typeface="MS PGothic" pitchFamily="34" charset="-128"/>
            </a:endParaRPr>
          </a:p>
          <a:p>
            <a:pPr eaLnBrk="1" hangingPunct="1"/>
            <a:endParaRPr lang="it-IT" altLang="it-IT" sz="3200">
              <a:solidFill>
                <a:schemeClr val="bg1"/>
              </a:solidFill>
              <a:latin typeface="Helvetica Neue"/>
              <a:ea typeface="MS PGothic" pitchFamily="34" charset="-128"/>
            </a:endParaRPr>
          </a:p>
        </p:txBody>
      </p:sp>
      <p:sp>
        <p:nvSpPr>
          <p:cNvPr id="2053" name="CasellaDiTesto 3"/>
          <p:cNvSpPr txBox="1">
            <a:spLocks noChangeArrowheads="1"/>
          </p:cNvSpPr>
          <p:nvPr/>
        </p:nvSpPr>
        <p:spPr bwMode="auto">
          <a:xfrm>
            <a:off x="0" y="5238750"/>
            <a:ext cx="95773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4400" b="1" dirty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ASSEMBLEA </a:t>
            </a:r>
            <a:r>
              <a:rPr lang="it-IT" altLang="it-IT" sz="4400" b="1" dirty="0" smtClean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 ANNUALE 2024 </a:t>
            </a:r>
            <a:r>
              <a:rPr lang="it-IT" altLang="it-IT" sz="4400" b="1" dirty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commissione </a:t>
            </a:r>
            <a:r>
              <a:rPr lang="it-IT" altLang="it-IT" sz="4400" b="1" dirty="0" smtClean="0">
                <a:solidFill>
                  <a:schemeClr val="bg1"/>
                </a:solidFill>
                <a:latin typeface="HelveticaNeueLT Std Blk Ext"/>
                <a:ea typeface="MS PGothic" pitchFamily="34" charset="-128"/>
              </a:rPr>
              <a:t>il Veliero </a:t>
            </a:r>
            <a:endParaRPr lang="it-IT" altLang="it-IT" sz="4400" b="1" dirty="0">
              <a:solidFill>
                <a:schemeClr val="bg1"/>
              </a:solidFill>
              <a:latin typeface="HelveticaNeueLT Std Blk Ext"/>
              <a:ea typeface="MS PGothic" pitchFamily="34" charset="-128"/>
            </a:endParaRPr>
          </a:p>
        </p:txBody>
      </p:sp>
      <p:pic>
        <p:nvPicPr>
          <p:cNvPr id="2054" name="Immagin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3438" y="5383213"/>
            <a:ext cx="215582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820738" y="57150"/>
            <a:ext cx="9831387" cy="860425"/>
          </a:xfrm>
        </p:spPr>
        <p:txBody>
          <a:bodyPr/>
          <a:lstStyle/>
          <a:p>
            <a:pPr algn="ctr" eaLnBrk="1" hangingPunct="1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Commissione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il Veliero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graphicFrame>
        <p:nvGraphicFramePr>
          <p:cNvPr id="16" name="Segnaposto contenuto 15"/>
          <p:cNvGraphicFramePr>
            <a:graphicFrameLocks noGrp="1"/>
          </p:cNvGraphicFramePr>
          <p:nvPr>
            <p:ph sz="half" idx="1"/>
          </p:nvPr>
        </p:nvGraphicFramePr>
        <p:xfrm>
          <a:off x="144464" y="1433513"/>
          <a:ext cx="2742428" cy="412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6" name="CasellaDiTesto 11"/>
          <p:cNvSpPr txBox="1">
            <a:spLocks noChangeArrowheads="1"/>
          </p:cNvSpPr>
          <p:nvPr/>
        </p:nvSpPr>
        <p:spPr bwMode="auto">
          <a:xfrm>
            <a:off x="3556000" y="6105525"/>
            <a:ext cx="411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>
                <a:solidFill>
                  <a:schemeClr val="bg1"/>
                </a:solidFill>
                <a:latin typeface="Helvetica Neue"/>
                <a:ea typeface="MS PGothic" pitchFamily="34" charset="-128"/>
              </a:rPr>
              <a:t>ASSEMBLEA ANNUALE – VARESE 18 MARZO 2020</a:t>
            </a:r>
          </a:p>
        </p:txBody>
      </p:sp>
      <p:sp>
        <p:nvSpPr>
          <p:cNvPr id="3077" name="CasellaDiTesto 3"/>
          <p:cNvSpPr txBox="1">
            <a:spLocks noChangeArrowheads="1"/>
          </p:cNvSpPr>
          <p:nvPr/>
        </p:nvSpPr>
        <p:spPr bwMode="auto">
          <a:xfrm>
            <a:off x="2047875" y="6053138"/>
            <a:ext cx="9144000" cy="369887"/>
          </a:xfrm>
          <a:prstGeom prst="rect">
            <a:avLst/>
          </a:prstGeom>
          <a:solidFill>
            <a:srgbClr val="045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3078" name="Immagine 9"/>
          <p:cNvPicPr>
            <a:picLocks noChangeAspect="1"/>
          </p:cNvPicPr>
          <p:nvPr/>
        </p:nvPicPr>
        <p:blipFill>
          <a:blip r:embed="rId6"/>
          <a:srcRect r="24529"/>
          <a:stretch>
            <a:fillRect/>
          </a:stretch>
        </p:blipFill>
        <p:spPr bwMode="auto">
          <a:xfrm>
            <a:off x="0" y="6053138"/>
            <a:ext cx="204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Immagin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9013" y="5554663"/>
            <a:ext cx="2155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CasellaDiTesto 11"/>
          <p:cNvSpPr txBox="1">
            <a:spLocks noChangeArrowheads="1"/>
          </p:cNvSpPr>
          <p:nvPr/>
        </p:nvSpPr>
        <p:spPr bwMode="auto">
          <a:xfrm>
            <a:off x="3111500" y="6083300"/>
            <a:ext cx="6062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ASSEMBLEA  ANNUALE </a:t>
            </a:r>
            <a:r>
              <a:rPr lang="it-IT" altLang="it-IT" sz="1600" dirty="0" smtClean="0">
                <a:solidFill>
                  <a:schemeClr val="bg1"/>
                </a:solidFill>
                <a:latin typeface="Helvetica Neue"/>
              </a:rPr>
              <a:t>2024– </a:t>
            </a:r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VARESE </a:t>
            </a:r>
          </a:p>
        </p:txBody>
      </p:sp>
      <p:sp>
        <p:nvSpPr>
          <p:cNvPr id="3081" name="AutoShape 12" descr="Il bimbo di Banksy gioca con i supereroi. E sceglie l'infermier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AutoShape 20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AutoShape 22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AutoShape 24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5" name="AutoShape 26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086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87025" y="57150"/>
            <a:ext cx="17049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Amerigo Vespucci, la nave più bella del mondo da 90 anni - Cartell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1644073"/>
            <a:ext cx="6151418" cy="3910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820738" y="57150"/>
            <a:ext cx="9666287" cy="1586923"/>
          </a:xfrm>
        </p:spPr>
        <p:txBody>
          <a:bodyPr/>
          <a:lstStyle/>
          <a:p>
            <a:pPr algn="ctr" eaLnBrk="1" hangingPunct="1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Commissione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il Veliero</a:t>
            </a:r>
            <a:b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Obiettivi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graphicFrame>
        <p:nvGraphicFramePr>
          <p:cNvPr id="16" name="Segnaposto contenuto 15"/>
          <p:cNvGraphicFramePr>
            <a:graphicFrameLocks noGrp="1"/>
          </p:cNvGraphicFramePr>
          <p:nvPr>
            <p:ph sz="half" idx="1"/>
          </p:nvPr>
        </p:nvGraphicFramePr>
        <p:xfrm>
          <a:off x="144464" y="1644073"/>
          <a:ext cx="1767463" cy="391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6" name="CasellaDiTesto 11"/>
          <p:cNvSpPr txBox="1">
            <a:spLocks noChangeArrowheads="1"/>
          </p:cNvSpPr>
          <p:nvPr/>
        </p:nvSpPr>
        <p:spPr bwMode="auto">
          <a:xfrm>
            <a:off x="3556000" y="6105525"/>
            <a:ext cx="411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>
                <a:solidFill>
                  <a:schemeClr val="bg1"/>
                </a:solidFill>
                <a:latin typeface="Helvetica Neue"/>
                <a:ea typeface="MS PGothic" pitchFamily="34" charset="-128"/>
              </a:rPr>
              <a:t>ASSEMBLEA ANNUALE – VARESE 18 MARZO 2020</a:t>
            </a:r>
          </a:p>
        </p:txBody>
      </p:sp>
      <p:sp>
        <p:nvSpPr>
          <p:cNvPr id="3077" name="CasellaDiTesto 3"/>
          <p:cNvSpPr txBox="1">
            <a:spLocks noChangeArrowheads="1"/>
          </p:cNvSpPr>
          <p:nvPr/>
        </p:nvSpPr>
        <p:spPr bwMode="auto">
          <a:xfrm>
            <a:off x="2047875" y="6053138"/>
            <a:ext cx="9144000" cy="369887"/>
          </a:xfrm>
          <a:prstGeom prst="rect">
            <a:avLst/>
          </a:prstGeom>
          <a:solidFill>
            <a:srgbClr val="045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3078" name="Immagine 9"/>
          <p:cNvPicPr>
            <a:picLocks noChangeAspect="1"/>
          </p:cNvPicPr>
          <p:nvPr/>
        </p:nvPicPr>
        <p:blipFill>
          <a:blip r:embed="rId6"/>
          <a:srcRect r="24529"/>
          <a:stretch>
            <a:fillRect/>
          </a:stretch>
        </p:blipFill>
        <p:spPr bwMode="auto">
          <a:xfrm>
            <a:off x="0" y="6053138"/>
            <a:ext cx="204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Immagin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9013" y="5554663"/>
            <a:ext cx="2155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CasellaDiTesto 11"/>
          <p:cNvSpPr txBox="1">
            <a:spLocks noChangeArrowheads="1"/>
          </p:cNvSpPr>
          <p:nvPr/>
        </p:nvSpPr>
        <p:spPr bwMode="auto">
          <a:xfrm>
            <a:off x="3111500" y="6083300"/>
            <a:ext cx="6062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ASSEMBLEA  ANNUALE </a:t>
            </a:r>
            <a:r>
              <a:rPr lang="it-IT" altLang="it-IT" sz="1600" dirty="0" smtClean="0">
                <a:solidFill>
                  <a:schemeClr val="bg1"/>
                </a:solidFill>
                <a:latin typeface="Helvetica Neue"/>
              </a:rPr>
              <a:t>2024– </a:t>
            </a:r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VARESE </a:t>
            </a:r>
          </a:p>
        </p:txBody>
      </p:sp>
      <p:sp>
        <p:nvSpPr>
          <p:cNvPr id="3081" name="AutoShape 12" descr="Il bimbo di Banksy gioca con i supereroi. E sceglie l'infermier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AutoShape 20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AutoShape 22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AutoShape 24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5" name="AutoShape 26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086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87025" y="57150"/>
            <a:ext cx="17049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Amerigo Vespucci, la nave più bella del mondo da 90 anni - Cartell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04000" y="2022475"/>
            <a:ext cx="5089235" cy="3532188"/>
          </a:xfrm>
          <a:prstGeom prst="rect">
            <a:avLst/>
          </a:prstGeom>
          <a:noFill/>
        </p:spPr>
      </p:pic>
      <p:grpSp>
        <p:nvGrpSpPr>
          <p:cNvPr id="17" name="Gruppo 16"/>
          <p:cNvGrpSpPr/>
          <p:nvPr/>
        </p:nvGrpSpPr>
        <p:grpSpPr>
          <a:xfrm>
            <a:off x="1089891" y="2114217"/>
            <a:ext cx="4131105" cy="3440446"/>
            <a:chOff x="-2363643" y="221377"/>
            <a:chExt cx="4131105" cy="3289073"/>
          </a:xfrm>
        </p:grpSpPr>
        <p:sp>
          <p:nvSpPr>
            <p:cNvPr id="18" name="Rettangolo arrotondato 17"/>
            <p:cNvSpPr/>
            <p:nvPr/>
          </p:nvSpPr>
          <p:spPr>
            <a:xfrm>
              <a:off x="-2363643" y="221377"/>
              <a:ext cx="4131105" cy="328907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Arial" pitchFamily="34" charset="0"/>
                <a:buChar char="•"/>
              </a:pPr>
              <a:r>
                <a:rPr lang="it-IT" sz="2400" dirty="0" smtClean="0">
                  <a:latin typeface="Calisto MT" pitchFamily="18" charset="0"/>
                </a:rPr>
                <a:t>Divulgazione scientifica</a:t>
              </a:r>
            </a:p>
            <a:p>
              <a:pPr>
                <a:buFont typeface="Arial" pitchFamily="34" charset="0"/>
                <a:buChar char="•"/>
              </a:pPr>
              <a:endParaRPr lang="it-IT" sz="2400" dirty="0" smtClean="0">
                <a:latin typeface="Calisto MT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it-IT" sz="2400" dirty="0" smtClean="0">
                  <a:latin typeface="Calisto MT" pitchFamily="18" charset="0"/>
                </a:rPr>
                <a:t>Riflessioni sulla professione</a:t>
              </a:r>
            </a:p>
            <a:p>
              <a:pPr>
                <a:buFont typeface="Arial" pitchFamily="34" charset="0"/>
                <a:buChar char="•"/>
              </a:pPr>
              <a:endParaRPr lang="it-IT" sz="2400" dirty="0" smtClean="0">
                <a:latin typeface="Calisto MT" pitchFamily="18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it-IT" sz="2400" dirty="0" smtClean="0">
                  <a:latin typeface="Calisto MT" pitchFamily="18" charset="0"/>
                </a:rPr>
                <a:t>Conoscere la vita dell’Ordine</a:t>
              </a:r>
              <a:endParaRPr lang="it-IT" sz="2400" dirty="0">
                <a:latin typeface="Calisto MT" pitchFamily="18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02883" y="306805"/>
              <a:ext cx="1579151" cy="3118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64" tIns="0" rIns="46764" bIns="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800" b="1" u="sng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>
          <a:xfrm>
            <a:off x="820738" y="57150"/>
            <a:ext cx="9666287" cy="1586923"/>
          </a:xfrm>
        </p:spPr>
        <p:txBody>
          <a:bodyPr/>
          <a:lstStyle/>
          <a:p>
            <a:pPr algn="ctr" eaLnBrk="1" hangingPunct="1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Commissione </a:t>
            </a: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il Veliero</a:t>
            </a:r>
            <a:b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Obiettivi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graphicFrame>
        <p:nvGraphicFramePr>
          <p:cNvPr id="16" name="Segnaposto contenuto 15"/>
          <p:cNvGraphicFramePr>
            <a:graphicFrameLocks noGrp="1"/>
          </p:cNvGraphicFramePr>
          <p:nvPr>
            <p:ph sz="half" idx="1"/>
          </p:nvPr>
        </p:nvGraphicFramePr>
        <p:xfrm>
          <a:off x="144464" y="1644073"/>
          <a:ext cx="1767463" cy="391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6" name="CasellaDiTesto 11"/>
          <p:cNvSpPr txBox="1">
            <a:spLocks noChangeArrowheads="1"/>
          </p:cNvSpPr>
          <p:nvPr/>
        </p:nvSpPr>
        <p:spPr bwMode="auto">
          <a:xfrm>
            <a:off x="3556000" y="6105525"/>
            <a:ext cx="4119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>
                <a:solidFill>
                  <a:schemeClr val="bg1"/>
                </a:solidFill>
                <a:latin typeface="Helvetica Neue"/>
                <a:ea typeface="MS PGothic" pitchFamily="34" charset="-128"/>
              </a:rPr>
              <a:t>ASSEMBLEA ANNUALE – VARESE 18 MARZO 2020</a:t>
            </a:r>
          </a:p>
        </p:txBody>
      </p:sp>
      <p:sp>
        <p:nvSpPr>
          <p:cNvPr id="3077" name="CasellaDiTesto 3"/>
          <p:cNvSpPr txBox="1">
            <a:spLocks noChangeArrowheads="1"/>
          </p:cNvSpPr>
          <p:nvPr/>
        </p:nvSpPr>
        <p:spPr bwMode="auto">
          <a:xfrm>
            <a:off x="2047875" y="6053138"/>
            <a:ext cx="9144000" cy="369887"/>
          </a:xfrm>
          <a:prstGeom prst="rect">
            <a:avLst/>
          </a:prstGeom>
          <a:solidFill>
            <a:srgbClr val="045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</p:txBody>
      </p:sp>
      <p:pic>
        <p:nvPicPr>
          <p:cNvPr id="3078" name="Immagine 9"/>
          <p:cNvPicPr>
            <a:picLocks noChangeAspect="1"/>
          </p:cNvPicPr>
          <p:nvPr/>
        </p:nvPicPr>
        <p:blipFill>
          <a:blip r:embed="rId6"/>
          <a:srcRect r="24529"/>
          <a:stretch>
            <a:fillRect/>
          </a:stretch>
        </p:blipFill>
        <p:spPr bwMode="auto">
          <a:xfrm>
            <a:off x="0" y="6053138"/>
            <a:ext cx="20478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Immagin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79013" y="5554663"/>
            <a:ext cx="21558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CasellaDiTesto 11"/>
          <p:cNvSpPr txBox="1">
            <a:spLocks noChangeArrowheads="1"/>
          </p:cNvSpPr>
          <p:nvPr/>
        </p:nvSpPr>
        <p:spPr bwMode="auto">
          <a:xfrm>
            <a:off x="3111500" y="6083300"/>
            <a:ext cx="6062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ASSEMBLEA  ANNUALE </a:t>
            </a:r>
            <a:r>
              <a:rPr lang="it-IT" altLang="it-IT" sz="1600" dirty="0" smtClean="0">
                <a:solidFill>
                  <a:schemeClr val="bg1"/>
                </a:solidFill>
                <a:latin typeface="Helvetica Neue"/>
              </a:rPr>
              <a:t>2024– </a:t>
            </a:r>
            <a:r>
              <a:rPr lang="it-IT" altLang="it-IT" sz="1600" dirty="0">
                <a:solidFill>
                  <a:schemeClr val="bg1"/>
                </a:solidFill>
                <a:latin typeface="Helvetica Neue"/>
              </a:rPr>
              <a:t>VARESE </a:t>
            </a:r>
          </a:p>
        </p:txBody>
      </p:sp>
      <p:sp>
        <p:nvSpPr>
          <p:cNvPr id="3081" name="AutoShape 12" descr="Il bimbo di Banksy gioca con i supereroi. E sceglie l'infermier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2" name="AutoShape 20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3" name="AutoShape 22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4" name="AutoShape 24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85" name="AutoShape 26" descr="Un bambino e la super-infermiera, il “grazie” di Banksy al personale  sanitario - Il Secolo XI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086" name="Picture 34" descr="L'opera di Bansky contro il Covid-19 | Artribu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87025" y="57150"/>
            <a:ext cx="17049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Amerigo Vespucci, la nave più bella del mondo da 90 anni - Cartell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04000" y="2022475"/>
            <a:ext cx="5089235" cy="3532188"/>
          </a:xfrm>
          <a:prstGeom prst="rect">
            <a:avLst/>
          </a:prstGeom>
          <a:noFill/>
        </p:spPr>
      </p:pic>
      <p:grpSp>
        <p:nvGrpSpPr>
          <p:cNvPr id="2" name="Gruppo 16"/>
          <p:cNvGrpSpPr/>
          <p:nvPr/>
        </p:nvGrpSpPr>
        <p:grpSpPr>
          <a:xfrm>
            <a:off x="1089891" y="2114217"/>
            <a:ext cx="4131105" cy="3440446"/>
            <a:chOff x="-2363643" y="221377"/>
            <a:chExt cx="4131105" cy="3289073"/>
          </a:xfrm>
        </p:grpSpPr>
        <p:sp>
          <p:nvSpPr>
            <p:cNvPr id="18" name="Rettangolo arrotondato 17"/>
            <p:cNvSpPr/>
            <p:nvPr/>
          </p:nvSpPr>
          <p:spPr>
            <a:xfrm>
              <a:off x="-2363643" y="221377"/>
              <a:ext cx="4131105" cy="328907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buFont typeface="Arial" pitchFamily="34" charset="0"/>
                <a:buChar char="•"/>
              </a:pPr>
              <a:r>
                <a:rPr lang="it-IT" sz="2400" dirty="0" smtClean="0">
                  <a:latin typeface="Calisto MT" pitchFamily="18" charset="0"/>
                </a:rPr>
                <a:t>Uscita trimestrale del notiziario</a:t>
              </a:r>
            </a:p>
            <a:p>
              <a:pPr>
                <a:buFont typeface="Arial" pitchFamily="34" charset="0"/>
                <a:buChar char="•"/>
              </a:pPr>
              <a:r>
                <a:rPr lang="it-IT" sz="2400" dirty="0" smtClean="0">
                  <a:latin typeface="Calisto MT" pitchFamily="18" charset="0"/>
                </a:rPr>
                <a:t>Eventuali pubblicazioni straordinarie ove si rendesse necessario</a:t>
              </a:r>
            </a:p>
            <a:p>
              <a:pPr>
                <a:buFont typeface="Arial" pitchFamily="34" charset="0"/>
                <a:buChar char="•"/>
              </a:pPr>
              <a:r>
                <a:rPr lang="it-IT" sz="2400" smtClean="0">
                  <a:latin typeface="Calisto MT" pitchFamily="18" charset="0"/>
                </a:rPr>
                <a:t>Mantenimento nuova </a:t>
              </a:r>
              <a:r>
                <a:rPr lang="it-IT" sz="2400" dirty="0" smtClean="0">
                  <a:latin typeface="Calisto MT" pitchFamily="18" charset="0"/>
                </a:rPr>
                <a:t>grafica </a:t>
              </a:r>
              <a:endParaRPr lang="it-IT" sz="2400" dirty="0">
                <a:latin typeface="Calisto MT" pitchFamily="18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02883" y="306805"/>
              <a:ext cx="1579151" cy="3118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764" tIns="0" rIns="46764" bIns="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1800" b="1" u="sng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mmissione fragilità bambi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commissione fragilità bambino</Template>
  <TotalTime>6266642</TotalTime>
  <Words>89</Words>
  <Application>Microsoft Office PowerPoint</Application>
  <PresentationFormat>Personalizzato</PresentationFormat>
  <Paragraphs>25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commissione fragilità bambino</vt:lpstr>
      <vt:lpstr>Diapositiva 1</vt:lpstr>
      <vt:lpstr>Commissione il Veliero</vt:lpstr>
      <vt:lpstr>Commissione il Veliero Obiettivi</vt:lpstr>
      <vt:lpstr>Commissione il Veliero Obiettivi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Gestore</dc:creator>
  <cp:lastModifiedBy>Utente</cp:lastModifiedBy>
  <cp:revision>67</cp:revision>
  <dcterms:created xsi:type="dcterms:W3CDTF">2021-04-23T17:58:50Z</dcterms:created>
  <dcterms:modified xsi:type="dcterms:W3CDTF">2024-03-16T20:48:12Z</dcterms:modified>
</cp:coreProperties>
</file>