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373" r:id="rId3"/>
    <p:sldId id="387" r:id="rId4"/>
    <p:sldId id="388" r:id="rId5"/>
    <p:sldId id="379" r:id="rId6"/>
    <p:sldId id="390" r:id="rId7"/>
    <p:sldId id="377" r:id="rId8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/>
    <p:restoredTop sz="94632"/>
  </p:normalViewPr>
  <p:slideViewPr>
    <p:cSldViewPr snapToGrid="0" snapToObjects="1">
      <p:cViewPr varScale="1">
        <p:scale>
          <a:sx n="69" d="100"/>
          <a:sy n="69" d="100"/>
        </p:scale>
        <p:origin x="-53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93DBA-8090-43C2-9D0C-B2E4ADDAB036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A37C85F5-9979-4804-8770-235D2A9797CA}">
      <dgm:prSet custT="1"/>
      <dgm:spPr/>
      <dgm:t>
        <a:bodyPr/>
        <a:lstStyle/>
        <a:p>
          <a:pPr rtl="0"/>
          <a:r>
            <a:rPr lang="it-IT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Referente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64397-A902-4784-A317-CF22B98CF37C}" type="parTrans" cxnId="{E9A019C1-4864-4746-8778-D002A34C6D9E}">
      <dgm:prSet/>
      <dgm:spPr/>
      <dgm:t>
        <a:bodyPr/>
        <a:lstStyle/>
        <a:p>
          <a:endParaRPr lang="it-IT"/>
        </a:p>
      </dgm:t>
    </dgm:pt>
    <dgm:pt modelId="{37D19B55-61A7-4D2E-9C86-C9C95E0ACB19}" type="sibTrans" cxnId="{E9A019C1-4864-4746-8778-D002A34C6D9E}">
      <dgm:prSet/>
      <dgm:spPr/>
      <dgm:t>
        <a:bodyPr/>
        <a:lstStyle/>
        <a:p>
          <a:endParaRPr lang="it-IT"/>
        </a:p>
      </dgm:t>
    </dgm:pt>
    <dgm:pt modelId="{AB6A473E-65F2-4DB6-AAD6-033851DDB2CE}">
      <dgm:prSet custT="1"/>
      <dgm:spPr/>
      <dgm:t>
        <a:bodyPr/>
        <a:lstStyle/>
        <a:p>
          <a:pPr rtl="0"/>
          <a:r>
            <a:rPr lang="it-IT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Pesce</a:t>
          </a:r>
        </a:p>
        <a:p>
          <a:pPr rtl="0"/>
          <a:r>
            <a:rPr lang="it-IT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Inf. Pediatrica</a:t>
          </a:r>
          <a:endParaRPr lang="it-IT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9CF147-3EB1-477F-B610-6B36D1810C20}" type="parTrans" cxnId="{B403D3FB-0FA9-4E13-B2A1-BA6004CDD4E2}">
      <dgm:prSet/>
      <dgm:spPr/>
      <dgm:t>
        <a:bodyPr/>
        <a:lstStyle/>
        <a:p>
          <a:endParaRPr lang="it-IT"/>
        </a:p>
      </dgm:t>
    </dgm:pt>
    <dgm:pt modelId="{F31C8684-923D-4965-8D90-F4DCB2FA72AC}" type="sibTrans" cxnId="{B403D3FB-0FA9-4E13-B2A1-BA6004CDD4E2}">
      <dgm:prSet/>
      <dgm:spPr/>
      <dgm:t>
        <a:bodyPr/>
        <a:lstStyle/>
        <a:p>
          <a:endParaRPr lang="it-IT"/>
        </a:p>
      </dgm:t>
    </dgm:pt>
    <dgm:pt modelId="{8C2629DB-98E7-46EC-AB8F-2E9689E46655}">
      <dgm:prSet custT="1"/>
      <dgm:spPr/>
      <dgm:t>
        <a:bodyPr/>
        <a:lstStyle/>
        <a:p>
          <a:pPr rtl="0"/>
          <a:r>
            <a:rPr lang="it-IT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Componenti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0D493-6F6D-43D7-976A-0EC400DE6CF0}" type="parTrans" cxnId="{8EC570A6-60D0-4961-8F11-42B999901D24}">
      <dgm:prSet/>
      <dgm:spPr/>
      <dgm:t>
        <a:bodyPr/>
        <a:lstStyle/>
        <a:p>
          <a:endParaRPr lang="it-IT"/>
        </a:p>
      </dgm:t>
    </dgm:pt>
    <dgm:pt modelId="{80F4533A-E296-4AB3-B1A5-74AD85D44868}" type="sibTrans" cxnId="{8EC570A6-60D0-4961-8F11-42B999901D24}">
      <dgm:prSet/>
      <dgm:spPr/>
      <dgm:t>
        <a:bodyPr/>
        <a:lstStyle/>
        <a:p>
          <a:endParaRPr lang="it-IT"/>
        </a:p>
      </dgm:t>
    </dgm:pt>
    <dgm:pt modelId="{C9E2A3E4-2B0F-4CB5-AAFC-A22583B35921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S.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Binetti</a:t>
          </a:r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Inf. Pediatrica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1968DA-F6CB-4A0F-B3A3-AECDC598D1ED}" type="parTrans" cxnId="{7DBD2C74-8CB5-49A1-9581-D5123983D65E}">
      <dgm:prSet/>
      <dgm:spPr/>
      <dgm:t>
        <a:bodyPr/>
        <a:lstStyle/>
        <a:p>
          <a:endParaRPr lang="it-IT"/>
        </a:p>
      </dgm:t>
    </dgm:pt>
    <dgm:pt modelId="{1DC23E3B-006D-418D-8A09-0D6F5B92A71A}" type="sibTrans" cxnId="{7DBD2C74-8CB5-49A1-9581-D5123983D65E}">
      <dgm:prSet/>
      <dgm:spPr/>
      <dgm:t>
        <a:bodyPr/>
        <a:lstStyle/>
        <a:p>
          <a:endParaRPr lang="it-IT"/>
        </a:p>
      </dgm:t>
    </dgm:pt>
    <dgm:pt modelId="{1969FE73-1FBC-4C6F-9C21-33FCC80D89F8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Filippini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A2F7BD-B99D-40E7-A8EB-5C878E28EB4D}" type="parTrans" cxnId="{FBAFD198-ABCA-4822-8F1F-140CEA3AA9A3}">
      <dgm:prSet/>
      <dgm:spPr/>
      <dgm:t>
        <a:bodyPr/>
        <a:lstStyle/>
        <a:p>
          <a:endParaRPr lang="it-IT"/>
        </a:p>
      </dgm:t>
    </dgm:pt>
    <dgm:pt modelId="{1835B2E0-7BA3-411C-A9E5-645BA03681C4}" type="sibTrans" cxnId="{FBAFD198-ABCA-4822-8F1F-140CEA3AA9A3}">
      <dgm:prSet/>
      <dgm:spPr/>
      <dgm:t>
        <a:bodyPr/>
        <a:lstStyle/>
        <a:p>
          <a:endParaRPr lang="it-IT"/>
        </a:p>
      </dgm:t>
    </dgm:pt>
    <dgm:pt modelId="{78D497BF-356A-4CF8-A1F3-9E003949EB51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Pelosin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166F93-0EDC-4485-8B6E-E0F6994491B4}" type="parTrans" cxnId="{200238B7-EF20-4D5A-B79F-2C6243379C93}">
      <dgm:prSet/>
      <dgm:spPr/>
      <dgm:t>
        <a:bodyPr/>
        <a:lstStyle/>
        <a:p>
          <a:endParaRPr lang="it-IT"/>
        </a:p>
      </dgm:t>
    </dgm:pt>
    <dgm:pt modelId="{0AAECAE8-CFA4-4F7A-9C2D-2DF997EBEB49}" type="sibTrans" cxnId="{200238B7-EF20-4D5A-B79F-2C6243379C93}">
      <dgm:prSet/>
      <dgm:spPr/>
      <dgm:t>
        <a:bodyPr/>
        <a:lstStyle/>
        <a:p>
          <a:endParaRPr lang="it-IT"/>
        </a:p>
      </dgm:t>
    </dgm:pt>
    <dgm:pt modelId="{A1FE353F-D15D-40AC-BD4C-F2E3103BA138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Gregoris</a:t>
          </a:r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Inf. Pediatrica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5CCBE4-8CA3-4911-8D46-F4F67250F0B2}" type="sibTrans" cxnId="{9A9C95F9-C85B-44B8-B299-816ABB9A9FFD}">
      <dgm:prSet/>
      <dgm:spPr/>
      <dgm:t>
        <a:bodyPr/>
        <a:lstStyle/>
        <a:p>
          <a:endParaRPr lang="it-IT"/>
        </a:p>
      </dgm:t>
    </dgm:pt>
    <dgm:pt modelId="{61F868C0-C8F4-44B6-B578-6C472A2AD658}" type="parTrans" cxnId="{9A9C95F9-C85B-44B8-B299-816ABB9A9FFD}">
      <dgm:prSet/>
      <dgm:spPr/>
      <dgm:t>
        <a:bodyPr/>
        <a:lstStyle/>
        <a:p>
          <a:endParaRPr lang="it-IT"/>
        </a:p>
      </dgm:t>
    </dgm:pt>
    <dgm:pt modelId="{38C723B5-56EB-4B95-AD61-285FAEC502A5}" type="pres">
      <dgm:prSet presAssocID="{BD193DBA-8090-43C2-9D0C-B2E4ADDAB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4A2D6D-F01A-4D4D-B836-09EF2E986777}" type="pres">
      <dgm:prSet presAssocID="{A37C85F5-9979-4804-8770-235D2A9797CA}" presName="parentLin" presStyleCnt="0"/>
      <dgm:spPr/>
    </dgm:pt>
    <dgm:pt modelId="{F41C8D9E-D66D-4C5F-A8A1-A3506FE5E653}" type="pres">
      <dgm:prSet presAssocID="{A37C85F5-9979-4804-8770-235D2A9797CA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6907D9B9-9382-4C9E-850B-8CF9B32C8592}" type="pres">
      <dgm:prSet presAssocID="{A37C85F5-9979-4804-8770-235D2A9797C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AD4319-E777-4DC7-AA90-D8A73D343B04}" type="pres">
      <dgm:prSet presAssocID="{A37C85F5-9979-4804-8770-235D2A9797CA}" presName="negativeSpace" presStyleCnt="0"/>
      <dgm:spPr/>
    </dgm:pt>
    <dgm:pt modelId="{62BE980E-F1E0-4BEF-BF4A-576D9150387B}" type="pres">
      <dgm:prSet presAssocID="{A37C85F5-9979-4804-8770-235D2A9797C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7305FA-83D4-42E4-BF85-3AE4FE1F3DAA}" type="pres">
      <dgm:prSet presAssocID="{37D19B55-61A7-4D2E-9C86-C9C95E0ACB19}" presName="spaceBetweenRectangles" presStyleCnt="0"/>
      <dgm:spPr/>
    </dgm:pt>
    <dgm:pt modelId="{4A31C3AF-B70D-443B-86E0-8FC5B3A7D71C}" type="pres">
      <dgm:prSet presAssocID="{8C2629DB-98E7-46EC-AB8F-2E9689E46655}" presName="parentLin" presStyleCnt="0"/>
      <dgm:spPr/>
    </dgm:pt>
    <dgm:pt modelId="{815A4DCA-C464-4355-9459-F1C9C9C16BFA}" type="pres">
      <dgm:prSet presAssocID="{8C2629DB-98E7-46EC-AB8F-2E9689E46655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B4F98382-AC3D-4BA3-B027-D7A7C6F75B41}" type="pres">
      <dgm:prSet presAssocID="{8C2629DB-98E7-46EC-AB8F-2E9689E4665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2EE6B6-3E9A-4EE0-BD04-91370AE6AE1A}" type="pres">
      <dgm:prSet presAssocID="{8C2629DB-98E7-46EC-AB8F-2E9689E46655}" presName="negativeSpace" presStyleCnt="0"/>
      <dgm:spPr/>
    </dgm:pt>
    <dgm:pt modelId="{351B3497-1121-479F-AE46-88531C1C328D}" type="pres">
      <dgm:prSet presAssocID="{8C2629DB-98E7-46EC-AB8F-2E9689E4665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9C95F9-C85B-44B8-B299-816ABB9A9FFD}" srcId="{8C2629DB-98E7-46EC-AB8F-2E9689E46655}" destId="{A1FE353F-D15D-40AC-BD4C-F2E3103BA138}" srcOrd="1" destOrd="0" parTransId="{61F868C0-C8F4-44B6-B578-6C472A2AD658}" sibTransId="{355CCBE4-8CA3-4911-8D46-F4F67250F0B2}"/>
    <dgm:cxn modelId="{8C062A6A-3A09-480B-8B91-344E12724E73}" type="presOf" srcId="{C9E2A3E4-2B0F-4CB5-AAFC-A22583B35921}" destId="{351B3497-1121-479F-AE46-88531C1C328D}" srcOrd="0" destOrd="0" presId="urn:microsoft.com/office/officeart/2005/8/layout/list1"/>
    <dgm:cxn modelId="{B403D3FB-0FA9-4E13-B2A1-BA6004CDD4E2}" srcId="{A37C85F5-9979-4804-8770-235D2A9797CA}" destId="{AB6A473E-65F2-4DB6-AAD6-033851DDB2CE}" srcOrd="0" destOrd="0" parTransId="{E39CF147-3EB1-477F-B610-6B36D1810C20}" sibTransId="{F31C8684-923D-4965-8D90-F4DCB2FA72AC}"/>
    <dgm:cxn modelId="{1F4747BC-E9E1-4077-B0D2-0B0E56C85966}" type="presOf" srcId="{A37C85F5-9979-4804-8770-235D2A9797CA}" destId="{F41C8D9E-D66D-4C5F-A8A1-A3506FE5E653}" srcOrd="0" destOrd="0" presId="urn:microsoft.com/office/officeart/2005/8/layout/list1"/>
    <dgm:cxn modelId="{8EC570A6-60D0-4961-8F11-42B999901D24}" srcId="{BD193DBA-8090-43C2-9D0C-B2E4ADDAB036}" destId="{8C2629DB-98E7-46EC-AB8F-2E9689E46655}" srcOrd="1" destOrd="0" parTransId="{B020D493-6F6D-43D7-976A-0EC400DE6CF0}" sibTransId="{80F4533A-E296-4AB3-B1A5-74AD85D44868}"/>
    <dgm:cxn modelId="{7DBD2C74-8CB5-49A1-9581-D5123983D65E}" srcId="{8C2629DB-98E7-46EC-AB8F-2E9689E46655}" destId="{C9E2A3E4-2B0F-4CB5-AAFC-A22583B35921}" srcOrd="0" destOrd="0" parTransId="{5D1968DA-F6CB-4A0F-B3A3-AECDC598D1ED}" sibTransId="{1DC23E3B-006D-418D-8A09-0D6F5B92A71A}"/>
    <dgm:cxn modelId="{2699A342-108D-47C2-B5C2-CD15394B7131}" type="presOf" srcId="{AB6A473E-65F2-4DB6-AAD6-033851DDB2CE}" destId="{62BE980E-F1E0-4BEF-BF4A-576D9150387B}" srcOrd="0" destOrd="0" presId="urn:microsoft.com/office/officeart/2005/8/layout/list1"/>
    <dgm:cxn modelId="{FBAFD198-ABCA-4822-8F1F-140CEA3AA9A3}" srcId="{8C2629DB-98E7-46EC-AB8F-2E9689E46655}" destId="{1969FE73-1FBC-4C6F-9C21-33FCC80D89F8}" srcOrd="2" destOrd="0" parTransId="{F8A2F7BD-B99D-40E7-A8EB-5C878E28EB4D}" sibTransId="{1835B2E0-7BA3-411C-A9E5-645BA03681C4}"/>
    <dgm:cxn modelId="{5E286193-1309-40CB-81B1-475AE4A2B67A}" type="presOf" srcId="{8C2629DB-98E7-46EC-AB8F-2E9689E46655}" destId="{B4F98382-AC3D-4BA3-B027-D7A7C6F75B41}" srcOrd="1" destOrd="0" presId="urn:microsoft.com/office/officeart/2005/8/layout/list1"/>
    <dgm:cxn modelId="{200238B7-EF20-4D5A-B79F-2C6243379C93}" srcId="{8C2629DB-98E7-46EC-AB8F-2E9689E46655}" destId="{78D497BF-356A-4CF8-A1F3-9E003949EB51}" srcOrd="3" destOrd="0" parTransId="{05166F93-0EDC-4485-8B6E-E0F6994491B4}" sibTransId="{0AAECAE8-CFA4-4F7A-9C2D-2DF997EBEB49}"/>
    <dgm:cxn modelId="{CB2C0972-BE68-4D96-AFE4-1FF874478B11}" type="presOf" srcId="{BD193DBA-8090-43C2-9D0C-B2E4ADDAB036}" destId="{38C723B5-56EB-4B95-AD61-285FAEC502A5}" srcOrd="0" destOrd="0" presId="urn:microsoft.com/office/officeart/2005/8/layout/list1"/>
    <dgm:cxn modelId="{077E5B38-7A2E-4601-95FD-EA61C0BBE42D}" type="presOf" srcId="{1969FE73-1FBC-4C6F-9C21-33FCC80D89F8}" destId="{351B3497-1121-479F-AE46-88531C1C328D}" srcOrd="0" destOrd="2" presId="urn:microsoft.com/office/officeart/2005/8/layout/list1"/>
    <dgm:cxn modelId="{377BBDD1-E537-4CED-8100-45335FCD5DCC}" type="presOf" srcId="{A37C85F5-9979-4804-8770-235D2A9797CA}" destId="{6907D9B9-9382-4C9E-850B-8CF9B32C8592}" srcOrd="1" destOrd="0" presId="urn:microsoft.com/office/officeart/2005/8/layout/list1"/>
    <dgm:cxn modelId="{9964A523-C1AA-4D64-B054-CEA8471536D2}" type="presOf" srcId="{78D497BF-356A-4CF8-A1F3-9E003949EB51}" destId="{351B3497-1121-479F-AE46-88531C1C328D}" srcOrd="0" destOrd="3" presId="urn:microsoft.com/office/officeart/2005/8/layout/list1"/>
    <dgm:cxn modelId="{02497A5B-76B1-4969-8111-7FF6B80F06EB}" type="presOf" srcId="{8C2629DB-98E7-46EC-AB8F-2E9689E46655}" destId="{815A4DCA-C464-4355-9459-F1C9C9C16BFA}" srcOrd="0" destOrd="0" presId="urn:microsoft.com/office/officeart/2005/8/layout/list1"/>
    <dgm:cxn modelId="{1E363662-C245-40B9-8BD4-D913DC9A0819}" type="presOf" srcId="{A1FE353F-D15D-40AC-BD4C-F2E3103BA138}" destId="{351B3497-1121-479F-AE46-88531C1C328D}" srcOrd="0" destOrd="1" presId="urn:microsoft.com/office/officeart/2005/8/layout/list1"/>
    <dgm:cxn modelId="{E9A019C1-4864-4746-8778-D002A34C6D9E}" srcId="{BD193DBA-8090-43C2-9D0C-B2E4ADDAB036}" destId="{A37C85F5-9979-4804-8770-235D2A9797CA}" srcOrd="0" destOrd="0" parTransId="{B8E64397-A902-4784-A317-CF22B98CF37C}" sibTransId="{37D19B55-61A7-4D2E-9C86-C9C95E0ACB19}"/>
    <dgm:cxn modelId="{11DF3FB7-5925-44B7-9C51-3F302DC70102}" type="presParOf" srcId="{38C723B5-56EB-4B95-AD61-285FAEC502A5}" destId="{3E4A2D6D-F01A-4D4D-B836-09EF2E986777}" srcOrd="0" destOrd="0" presId="urn:microsoft.com/office/officeart/2005/8/layout/list1"/>
    <dgm:cxn modelId="{FCEE06AC-AAF3-49B3-AE67-EC75C767C550}" type="presParOf" srcId="{3E4A2D6D-F01A-4D4D-B836-09EF2E986777}" destId="{F41C8D9E-D66D-4C5F-A8A1-A3506FE5E653}" srcOrd="0" destOrd="0" presId="urn:microsoft.com/office/officeart/2005/8/layout/list1"/>
    <dgm:cxn modelId="{045AE686-AEE0-41D8-8FAA-E0E950281052}" type="presParOf" srcId="{3E4A2D6D-F01A-4D4D-B836-09EF2E986777}" destId="{6907D9B9-9382-4C9E-850B-8CF9B32C8592}" srcOrd="1" destOrd="0" presId="urn:microsoft.com/office/officeart/2005/8/layout/list1"/>
    <dgm:cxn modelId="{7000781D-D960-43CD-9A13-2708E3331EAD}" type="presParOf" srcId="{38C723B5-56EB-4B95-AD61-285FAEC502A5}" destId="{39AD4319-E777-4DC7-AA90-D8A73D343B04}" srcOrd="1" destOrd="0" presId="urn:microsoft.com/office/officeart/2005/8/layout/list1"/>
    <dgm:cxn modelId="{A5299BC9-49F0-4F0F-96A9-4AB45678B405}" type="presParOf" srcId="{38C723B5-56EB-4B95-AD61-285FAEC502A5}" destId="{62BE980E-F1E0-4BEF-BF4A-576D9150387B}" srcOrd="2" destOrd="0" presId="urn:microsoft.com/office/officeart/2005/8/layout/list1"/>
    <dgm:cxn modelId="{8C83CFEE-E427-4C8F-BF82-3640B2E36FF8}" type="presParOf" srcId="{38C723B5-56EB-4B95-AD61-285FAEC502A5}" destId="{DA7305FA-83D4-42E4-BF85-3AE4FE1F3DAA}" srcOrd="3" destOrd="0" presId="urn:microsoft.com/office/officeart/2005/8/layout/list1"/>
    <dgm:cxn modelId="{9825D165-D554-4A03-910F-FDEDEBBC1568}" type="presParOf" srcId="{38C723B5-56EB-4B95-AD61-285FAEC502A5}" destId="{4A31C3AF-B70D-443B-86E0-8FC5B3A7D71C}" srcOrd="4" destOrd="0" presId="urn:microsoft.com/office/officeart/2005/8/layout/list1"/>
    <dgm:cxn modelId="{9CCE3BC6-EED1-457E-B764-C0015E065AF6}" type="presParOf" srcId="{4A31C3AF-B70D-443B-86E0-8FC5B3A7D71C}" destId="{815A4DCA-C464-4355-9459-F1C9C9C16BFA}" srcOrd="0" destOrd="0" presId="urn:microsoft.com/office/officeart/2005/8/layout/list1"/>
    <dgm:cxn modelId="{DC88D533-FBDE-4078-B22D-DAA38883BF7B}" type="presParOf" srcId="{4A31C3AF-B70D-443B-86E0-8FC5B3A7D71C}" destId="{B4F98382-AC3D-4BA3-B027-D7A7C6F75B41}" srcOrd="1" destOrd="0" presId="urn:microsoft.com/office/officeart/2005/8/layout/list1"/>
    <dgm:cxn modelId="{4DA2E195-6954-4596-97F5-EADB8B3E1CD3}" type="presParOf" srcId="{38C723B5-56EB-4B95-AD61-285FAEC502A5}" destId="{6C2EE6B6-3E9A-4EE0-BD04-91370AE6AE1A}" srcOrd="5" destOrd="0" presId="urn:microsoft.com/office/officeart/2005/8/layout/list1"/>
    <dgm:cxn modelId="{0A44FCFA-EF3E-40BA-BB27-69531AD510A7}" type="presParOf" srcId="{38C723B5-56EB-4B95-AD61-285FAEC502A5}" destId="{351B3497-1121-479F-AE46-88531C1C328D}" srcOrd="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D74AA-E2FD-410A-BB79-408FB80372FF}" type="doc">
      <dgm:prSet loTypeId="urn:microsoft.com/office/officeart/2005/8/layout/h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782F975-DEA8-44FF-9424-8161E0490A96}">
      <dgm:prSet/>
      <dgm:spPr>
        <a:ln>
          <a:noFill/>
        </a:ln>
      </dgm:spPr>
      <dgm:t>
        <a:bodyPr/>
        <a:lstStyle/>
        <a:p>
          <a:pPr rtl="0"/>
          <a:r>
            <a:rPr lang="it-IT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OBIETTIVI</a:t>
          </a:r>
          <a:endParaRPr lang="it-IT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7BCC7A-EF3E-4225-BC67-23294FDC1250}" type="parTrans" cxnId="{D49F5AF2-340C-4193-BA3F-17CB2E456D46}">
      <dgm:prSet/>
      <dgm:spPr/>
      <dgm:t>
        <a:bodyPr/>
        <a:lstStyle/>
        <a:p>
          <a:endParaRPr lang="it-IT"/>
        </a:p>
      </dgm:t>
    </dgm:pt>
    <dgm:pt modelId="{477822BA-9EE6-4BB1-B1DA-6331A3C729B5}" type="sibTrans" cxnId="{D49F5AF2-340C-4193-BA3F-17CB2E456D46}">
      <dgm:prSet/>
      <dgm:spPr/>
      <dgm:t>
        <a:bodyPr/>
        <a:lstStyle/>
        <a:p>
          <a:endParaRPr lang="it-IT"/>
        </a:p>
      </dgm:t>
    </dgm:pt>
    <dgm:pt modelId="{90C26EA1-841D-4DD5-A943-71B12395E2BB}">
      <dgm:prSet/>
      <dgm:spPr/>
      <dgm:t>
        <a:bodyPr/>
        <a:lstStyle/>
        <a:p>
          <a:r>
            <a:rPr lang="it-IT" dirty="0" smtClean="0"/>
            <a:t>Allestimento di aree attrezzate per accogliere le mamme che vogliono allattare quando si trovano fuori casa.</a:t>
          </a:r>
          <a:endParaRPr lang="it-IT" dirty="0"/>
        </a:p>
      </dgm:t>
    </dgm:pt>
    <dgm:pt modelId="{63C57F3B-E29D-4044-A753-94B89BDD0E52}" type="parTrans" cxnId="{9CB5D6B2-1F59-44BD-9152-022799FB21C0}">
      <dgm:prSet/>
      <dgm:spPr/>
      <dgm:t>
        <a:bodyPr/>
        <a:lstStyle/>
        <a:p>
          <a:endParaRPr lang="it-IT"/>
        </a:p>
      </dgm:t>
    </dgm:pt>
    <dgm:pt modelId="{4AE8820D-B406-4189-B21C-75AC700EAF4C}" type="sibTrans" cxnId="{9CB5D6B2-1F59-44BD-9152-022799FB21C0}">
      <dgm:prSet/>
      <dgm:spPr/>
      <dgm:t>
        <a:bodyPr/>
        <a:lstStyle/>
        <a:p>
          <a:endParaRPr lang="it-IT"/>
        </a:p>
      </dgm:t>
    </dgm:pt>
    <dgm:pt modelId="{EB496F0A-26A4-4233-9C4B-944A26820167}" type="pres">
      <dgm:prSet presAssocID="{5C7D74AA-E2FD-410A-BB79-408FB80372F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8D089E5-FF2F-4DD5-88EF-411603ABAC32}" type="pres">
      <dgm:prSet presAssocID="{9782F975-DEA8-44FF-9424-8161E0490A96}" presName="compositeNode" presStyleCnt="0">
        <dgm:presLayoutVars>
          <dgm:bulletEnabled val="1"/>
        </dgm:presLayoutVars>
      </dgm:prSet>
      <dgm:spPr/>
    </dgm:pt>
    <dgm:pt modelId="{B677CBAE-9F58-444B-937B-3E6CA5F4B8BC}" type="pres">
      <dgm:prSet presAssocID="{9782F975-DEA8-44FF-9424-8161E0490A96}" presName="image" presStyleLbl="fgImgPlace1" presStyleIdx="0" presStyleCnt="1" custScaleX="60988" custScaleY="661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325AD3-C567-466B-BA4A-6131FF8DD9B0}" type="pres">
      <dgm:prSet presAssocID="{9782F975-DEA8-44FF-9424-8161E0490A9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B0FCA-F88F-4991-9C57-606DE7CDC4B3}" type="pres">
      <dgm:prSet presAssocID="{9782F975-DEA8-44FF-9424-8161E0490A96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3AB515-5538-4D91-BD81-5DD9D1138DF7}" type="presOf" srcId="{90C26EA1-841D-4DD5-A943-71B12395E2BB}" destId="{A5325AD3-C567-466B-BA4A-6131FF8DD9B0}" srcOrd="0" destOrd="0" presId="urn:microsoft.com/office/officeart/2005/8/layout/hList2"/>
    <dgm:cxn modelId="{B2F78D83-9495-4E76-9F23-CCFE34A3D6B0}" type="presOf" srcId="{9782F975-DEA8-44FF-9424-8161E0490A96}" destId="{6A4B0FCA-F88F-4991-9C57-606DE7CDC4B3}" srcOrd="0" destOrd="0" presId="urn:microsoft.com/office/officeart/2005/8/layout/hList2"/>
    <dgm:cxn modelId="{8776CA00-0490-4EED-9D30-5F0D1ACD4D2E}" type="presOf" srcId="{5C7D74AA-E2FD-410A-BB79-408FB80372FF}" destId="{EB496F0A-26A4-4233-9C4B-944A26820167}" srcOrd="0" destOrd="0" presId="urn:microsoft.com/office/officeart/2005/8/layout/hList2"/>
    <dgm:cxn modelId="{D49F5AF2-340C-4193-BA3F-17CB2E456D46}" srcId="{5C7D74AA-E2FD-410A-BB79-408FB80372FF}" destId="{9782F975-DEA8-44FF-9424-8161E0490A96}" srcOrd="0" destOrd="0" parTransId="{257BCC7A-EF3E-4225-BC67-23294FDC1250}" sibTransId="{477822BA-9EE6-4BB1-B1DA-6331A3C729B5}"/>
    <dgm:cxn modelId="{9CB5D6B2-1F59-44BD-9152-022799FB21C0}" srcId="{9782F975-DEA8-44FF-9424-8161E0490A96}" destId="{90C26EA1-841D-4DD5-A943-71B12395E2BB}" srcOrd="0" destOrd="0" parTransId="{63C57F3B-E29D-4044-A753-94B89BDD0E52}" sibTransId="{4AE8820D-B406-4189-B21C-75AC700EAF4C}"/>
    <dgm:cxn modelId="{E668916F-4377-47F7-B80A-41B147016018}" type="presParOf" srcId="{EB496F0A-26A4-4233-9C4B-944A26820167}" destId="{E8D089E5-FF2F-4DD5-88EF-411603ABAC32}" srcOrd="0" destOrd="0" presId="urn:microsoft.com/office/officeart/2005/8/layout/hList2"/>
    <dgm:cxn modelId="{BAFEE379-D65F-4116-9315-7C2E19C8A959}" type="presParOf" srcId="{E8D089E5-FF2F-4DD5-88EF-411603ABAC32}" destId="{B677CBAE-9F58-444B-937B-3E6CA5F4B8BC}" srcOrd="0" destOrd="0" presId="urn:microsoft.com/office/officeart/2005/8/layout/hList2"/>
    <dgm:cxn modelId="{8234864A-BB1B-4E1F-B411-E13B8864EF1E}" type="presParOf" srcId="{E8D089E5-FF2F-4DD5-88EF-411603ABAC32}" destId="{A5325AD3-C567-466B-BA4A-6131FF8DD9B0}" srcOrd="1" destOrd="0" presId="urn:microsoft.com/office/officeart/2005/8/layout/hList2"/>
    <dgm:cxn modelId="{7C611A89-0EBD-406D-A167-2E2C6AB82F45}" type="presParOf" srcId="{E8D089E5-FF2F-4DD5-88EF-411603ABAC32}" destId="{6A4B0FCA-F88F-4991-9C57-606DE7CDC4B3}" srcOrd="2" destOrd="0" presId="urn:microsoft.com/office/officeart/2005/8/layout/h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C73CD-67FD-4432-8B03-C37561D281DB}" type="doc">
      <dgm:prSet loTypeId="urn:microsoft.com/office/officeart/2005/8/layout/p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B3A057B4-EB53-485F-9434-6101918A0551}">
      <dgm:prSet custT="1"/>
      <dgm:spPr/>
      <dgm:t>
        <a:bodyPr/>
        <a:lstStyle/>
        <a:p>
          <a:pPr algn="just" rtl="0"/>
          <a:r>
            <a: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L'Organizzazione Mondiale della Sanità e l'Unicef raccomandano di favorire l'allattamento materno creando degli ambienti accoglienti all'interno di strutture materno infantili come ospedali, consultori, nidi e scuole ma anche in spazi pubblici commerciali come bar, supermercati, farmacie e ristoranti (passo 6 dell'iniziativa Comunità Amica dei bambini per l'allattamento materno di Unicef Italia).</a:t>
          </a:r>
          <a:endParaRPr lang="it-IT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C3B038-8E70-4666-849B-489B89AC62EE}" type="parTrans" cxnId="{FBC70383-21CC-4FBA-81DB-4883E84FA3FC}">
      <dgm:prSet/>
      <dgm:spPr/>
      <dgm:t>
        <a:bodyPr/>
        <a:lstStyle/>
        <a:p>
          <a:endParaRPr lang="it-IT"/>
        </a:p>
      </dgm:t>
    </dgm:pt>
    <dgm:pt modelId="{CC732507-4A53-4AF8-9AAF-AF8C1E78FB96}" type="sibTrans" cxnId="{FBC70383-21CC-4FBA-81DB-4883E84FA3FC}">
      <dgm:prSet/>
      <dgm:spPr/>
      <dgm:t>
        <a:bodyPr/>
        <a:lstStyle/>
        <a:p>
          <a:endParaRPr lang="it-IT"/>
        </a:p>
      </dgm:t>
    </dgm:pt>
    <dgm:pt modelId="{48670A29-C0A7-438C-B6DA-C3FE007964E2}" type="pres">
      <dgm:prSet presAssocID="{9D7C73CD-67FD-4432-8B03-C37561D281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9D8C41C-1E70-47A4-B441-251DA53CB3CE}" type="pres">
      <dgm:prSet presAssocID="{9D7C73CD-67FD-4432-8B03-C37561D281DB}" presName="bkgdShp" presStyleLbl="alignAccFollowNode1" presStyleIdx="0" presStyleCnt="1" custLinFactNeighborX="55827" custLinFactNeighborY="17990"/>
      <dgm:spPr/>
    </dgm:pt>
    <dgm:pt modelId="{70AFA075-633C-448B-814C-C5AB9CD18412}" type="pres">
      <dgm:prSet presAssocID="{9D7C73CD-67FD-4432-8B03-C37561D281DB}" presName="linComp" presStyleCnt="0"/>
      <dgm:spPr/>
    </dgm:pt>
    <dgm:pt modelId="{5D467E1B-AE44-4969-A621-B27555ADE2A9}" type="pres">
      <dgm:prSet presAssocID="{B3A057B4-EB53-485F-9434-6101918A0551}" presName="compNode" presStyleCnt="0"/>
      <dgm:spPr/>
    </dgm:pt>
    <dgm:pt modelId="{9C85C837-B797-472D-A356-C70C1493B67F}" type="pres">
      <dgm:prSet presAssocID="{B3A057B4-EB53-485F-9434-6101918A0551}" presName="node" presStyleLbl="node1" presStyleIdx="0" presStyleCnt="1" custScaleY="718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3468C0-0C0A-40C8-9D78-EEE344D89C0E}" type="pres">
      <dgm:prSet presAssocID="{B3A057B4-EB53-485F-9434-6101918A0551}" presName="invisiNode" presStyleLbl="node1" presStyleIdx="0" presStyleCnt="1"/>
      <dgm:spPr/>
    </dgm:pt>
    <dgm:pt modelId="{423BDD0C-0E02-4E1C-9F1E-29F8C3FE27E8}" type="pres">
      <dgm:prSet presAssocID="{B3A057B4-EB53-485F-9434-6101918A0551}" presName="imagNode" presStyleLbl="fgImgPlace1" presStyleIdx="0" presStyleCnt="1" custScaleY="1988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D627AFDF-B4D3-48C1-893D-9095A1E6EF1B}" type="presOf" srcId="{9D7C73CD-67FD-4432-8B03-C37561D281DB}" destId="{48670A29-C0A7-438C-B6DA-C3FE007964E2}" srcOrd="0" destOrd="0" presId="urn:microsoft.com/office/officeart/2005/8/layout/pList2"/>
    <dgm:cxn modelId="{FBC70383-21CC-4FBA-81DB-4883E84FA3FC}" srcId="{9D7C73CD-67FD-4432-8B03-C37561D281DB}" destId="{B3A057B4-EB53-485F-9434-6101918A0551}" srcOrd="0" destOrd="0" parTransId="{8AC3B038-8E70-4666-849B-489B89AC62EE}" sibTransId="{CC732507-4A53-4AF8-9AAF-AF8C1E78FB96}"/>
    <dgm:cxn modelId="{49D8C4D3-A658-4FF4-9D55-76D1C33D84C8}" type="presOf" srcId="{B3A057B4-EB53-485F-9434-6101918A0551}" destId="{9C85C837-B797-472D-A356-C70C1493B67F}" srcOrd="0" destOrd="0" presId="urn:microsoft.com/office/officeart/2005/8/layout/pList2"/>
    <dgm:cxn modelId="{79E0DAEC-0633-4D36-A1CC-5B6A07D81CD1}" type="presParOf" srcId="{48670A29-C0A7-438C-B6DA-C3FE007964E2}" destId="{99D8C41C-1E70-47A4-B441-251DA53CB3CE}" srcOrd="0" destOrd="0" presId="urn:microsoft.com/office/officeart/2005/8/layout/pList2"/>
    <dgm:cxn modelId="{45BD139E-94A8-4479-8B8D-3930C53C0FED}" type="presParOf" srcId="{48670A29-C0A7-438C-B6DA-C3FE007964E2}" destId="{70AFA075-633C-448B-814C-C5AB9CD18412}" srcOrd="1" destOrd="0" presId="urn:microsoft.com/office/officeart/2005/8/layout/pList2"/>
    <dgm:cxn modelId="{92C86B00-D76C-4136-8922-F407FA557F74}" type="presParOf" srcId="{70AFA075-633C-448B-814C-C5AB9CD18412}" destId="{5D467E1B-AE44-4969-A621-B27555ADE2A9}" srcOrd="0" destOrd="0" presId="urn:microsoft.com/office/officeart/2005/8/layout/pList2"/>
    <dgm:cxn modelId="{31092BB4-F14F-484B-9218-5E46CCEB2831}" type="presParOf" srcId="{5D467E1B-AE44-4969-A621-B27555ADE2A9}" destId="{9C85C837-B797-472D-A356-C70C1493B67F}" srcOrd="0" destOrd="0" presId="urn:microsoft.com/office/officeart/2005/8/layout/pList2"/>
    <dgm:cxn modelId="{77CE3B78-B623-4DE7-B84C-08F42E8D078F}" type="presParOf" srcId="{5D467E1B-AE44-4969-A621-B27555ADE2A9}" destId="{4E3468C0-0C0A-40C8-9D78-EEE344D89C0E}" srcOrd="1" destOrd="0" presId="urn:microsoft.com/office/officeart/2005/8/layout/pList2"/>
    <dgm:cxn modelId="{E6F758E3-076B-492E-B845-BC3F81E7B723}" type="presParOf" srcId="{5D467E1B-AE44-4969-A621-B27555ADE2A9}" destId="{423BDD0C-0E02-4E1C-9F1E-29F8C3FE27E8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7D74AA-E2FD-410A-BB79-408FB80372FF}" type="doc">
      <dgm:prSet loTypeId="urn:microsoft.com/office/officeart/2005/8/layout/h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782F975-DEA8-44FF-9424-8161E0490A96}">
      <dgm:prSet/>
      <dgm:spPr>
        <a:ln>
          <a:noFill/>
        </a:ln>
      </dgm:spPr>
      <dgm:t>
        <a:bodyPr/>
        <a:lstStyle/>
        <a:p>
          <a:pPr rtl="0"/>
          <a:r>
            <a:rPr lang="it-IT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OBIETTIVI</a:t>
          </a:r>
          <a:endParaRPr lang="it-IT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7BCC7A-EF3E-4225-BC67-23294FDC1250}" type="parTrans" cxnId="{D49F5AF2-340C-4193-BA3F-17CB2E456D46}">
      <dgm:prSet/>
      <dgm:spPr/>
      <dgm:t>
        <a:bodyPr/>
        <a:lstStyle/>
        <a:p>
          <a:endParaRPr lang="it-IT"/>
        </a:p>
      </dgm:t>
    </dgm:pt>
    <dgm:pt modelId="{477822BA-9EE6-4BB1-B1DA-6331A3C729B5}" type="sibTrans" cxnId="{D49F5AF2-340C-4193-BA3F-17CB2E456D46}">
      <dgm:prSet/>
      <dgm:spPr/>
      <dgm:t>
        <a:bodyPr/>
        <a:lstStyle/>
        <a:p>
          <a:endParaRPr lang="it-IT"/>
        </a:p>
      </dgm:t>
    </dgm:pt>
    <dgm:pt modelId="{90C26EA1-841D-4DD5-A943-71B12395E2BB}">
      <dgm:prSet/>
      <dgm:spPr/>
      <dgm:t>
        <a:bodyPr/>
        <a:lstStyle/>
        <a:p>
          <a:r>
            <a:rPr lang="it-IT" dirty="0" smtClean="0"/>
            <a:t>Introdurre al tema delle vaccinazioni in età pediatrica preparando i genitori alla prima seduta vaccinale.</a:t>
          </a:r>
          <a:endParaRPr lang="it-IT" dirty="0"/>
        </a:p>
      </dgm:t>
    </dgm:pt>
    <dgm:pt modelId="{63C57F3B-E29D-4044-A753-94B89BDD0E52}" type="parTrans" cxnId="{9CB5D6B2-1F59-44BD-9152-022799FB21C0}">
      <dgm:prSet/>
      <dgm:spPr/>
      <dgm:t>
        <a:bodyPr/>
        <a:lstStyle/>
        <a:p>
          <a:endParaRPr lang="it-IT"/>
        </a:p>
      </dgm:t>
    </dgm:pt>
    <dgm:pt modelId="{4AE8820D-B406-4189-B21C-75AC700EAF4C}" type="sibTrans" cxnId="{9CB5D6B2-1F59-44BD-9152-022799FB21C0}">
      <dgm:prSet/>
      <dgm:spPr/>
      <dgm:t>
        <a:bodyPr/>
        <a:lstStyle/>
        <a:p>
          <a:endParaRPr lang="it-IT"/>
        </a:p>
      </dgm:t>
    </dgm:pt>
    <dgm:pt modelId="{7C4D0BE3-D1A1-4872-A215-51864154C193}">
      <dgm:prSet/>
      <dgm:spPr/>
      <dgm:t>
        <a:bodyPr/>
        <a:lstStyle/>
        <a:p>
          <a:r>
            <a:rPr lang="it-IT" dirty="0" smtClean="0"/>
            <a:t> Chiarire i principali dubbi, timori e falsi miti diffusi ai giorni d’oggi.</a:t>
          </a:r>
          <a:endParaRPr lang="it-IT" dirty="0"/>
        </a:p>
      </dgm:t>
    </dgm:pt>
    <dgm:pt modelId="{FC1A81E8-D653-43DE-8703-A4EB6309497E}" type="parTrans" cxnId="{E1339D78-4EE4-4E5C-AC96-91405D442535}">
      <dgm:prSet/>
      <dgm:spPr/>
    </dgm:pt>
    <dgm:pt modelId="{EF6D7055-800F-451D-8EB3-75F473B96E3C}" type="sibTrans" cxnId="{E1339D78-4EE4-4E5C-AC96-91405D442535}">
      <dgm:prSet/>
      <dgm:spPr/>
    </dgm:pt>
    <dgm:pt modelId="{6AB00C6F-3174-4A0A-B0E5-6A2C744707C6}">
      <dgm:prSet/>
      <dgm:spPr/>
      <dgm:t>
        <a:bodyPr/>
        <a:lstStyle/>
        <a:p>
          <a:endParaRPr lang="it-IT" dirty="0"/>
        </a:p>
      </dgm:t>
    </dgm:pt>
    <dgm:pt modelId="{5E6A8E5C-BA66-48FC-92F3-5167CEB41760}" type="parTrans" cxnId="{7BE47865-EB6B-4CFD-953B-1E3A73EB0CA1}">
      <dgm:prSet/>
      <dgm:spPr/>
    </dgm:pt>
    <dgm:pt modelId="{7EBBE9E4-73FE-4733-8F08-59D59FBE913F}" type="sibTrans" cxnId="{7BE47865-EB6B-4CFD-953B-1E3A73EB0CA1}">
      <dgm:prSet/>
      <dgm:spPr/>
    </dgm:pt>
    <dgm:pt modelId="{EB496F0A-26A4-4233-9C4B-944A26820167}" type="pres">
      <dgm:prSet presAssocID="{5C7D74AA-E2FD-410A-BB79-408FB80372F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8D089E5-FF2F-4DD5-88EF-411603ABAC32}" type="pres">
      <dgm:prSet presAssocID="{9782F975-DEA8-44FF-9424-8161E0490A96}" presName="compositeNode" presStyleCnt="0">
        <dgm:presLayoutVars>
          <dgm:bulletEnabled val="1"/>
        </dgm:presLayoutVars>
      </dgm:prSet>
      <dgm:spPr/>
    </dgm:pt>
    <dgm:pt modelId="{B677CBAE-9F58-444B-937B-3E6CA5F4B8BC}" type="pres">
      <dgm:prSet presAssocID="{9782F975-DEA8-44FF-9424-8161E0490A96}" presName="image" presStyleLbl="fgImgPlace1" presStyleIdx="0" presStyleCnt="1" custScaleX="60988" custScaleY="661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325AD3-C567-466B-BA4A-6131FF8DD9B0}" type="pres">
      <dgm:prSet presAssocID="{9782F975-DEA8-44FF-9424-8161E0490A9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4B0FCA-F88F-4991-9C57-606DE7CDC4B3}" type="pres">
      <dgm:prSet presAssocID="{9782F975-DEA8-44FF-9424-8161E0490A96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FC2F702-5D23-426A-9020-4733001071AB}" type="presOf" srcId="{5C7D74AA-E2FD-410A-BB79-408FB80372FF}" destId="{EB496F0A-26A4-4233-9C4B-944A26820167}" srcOrd="0" destOrd="0" presId="urn:microsoft.com/office/officeart/2005/8/layout/hList2"/>
    <dgm:cxn modelId="{4C2577CC-C10A-4C33-A322-00F267E0A96B}" type="presOf" srcId="{9782F975-DEA8-44FF-9424-8161E0490A96}" destId="{6A4B0FCA-F88F-4991-9C57-606DE7CDC4B3}" srcOrd="0" destOrd="0" presId="urn:microsoft.com/office/officeart/2005/8/layout/hList2"/>
    <dgm:cxn modelId="{D49F5AF2-340C-4193-BA3F-17CB2E456D46}" srcId="{5C7D74AA-E2FD-410A-BB79-408FB80372FF}" destId="{9782F975-DEA8-44FF-9424-8161E0490A96}" srcOrd="0" destOrd="0" parTransId="{257BCC7A-EF3E-4225-BC67-23294FDC1250}" sibTransId="{477822BA-9EE6-4BB1-B1DA-6331A3C729B5}"/>
    <dgm:cxn modelId="{B4F5318A-4964-4045-B197-9B00C21E0F7B}" type="presOf" srcId="{7C4D0BE3-D1A1-4872-A215-51864154C193}" destId="{A5325AD3-C567-466B-BA4A-6131FF8DD9B0}" srcOrd="0" destOrd="1" presId="urn:microsoft.com/office/officeart/2005/8/layout/hList2"/>
    <dgm:cxn modelId="{B23D3416-BC8D-481F-9876-E345EC1AD16B}" type="presOf" srcId="{90C26EA1-841D-4DD5-A943-71B12395E2BB}" destId="{A5325AD3-C567-466B-BA4A-6131FF8DD9B0}" srcOrd="0" destOrd="0" presId="urn:microsoft.com/office/officeart/2005/8/layout/hList2"/>
    <dgm:cxn modelId="{7FDD8794-0495-4CAD-8C4F-6CF17DA0C789}" type="presOf" srcId="{6AB00C6F-3174-4A0A-B0E5-6A2C744707C6}" destId="{A5325AD3-C567-466B-BA4A-6131FF8DD9B0}" srcOrd="0" destOrd="2" presId="urn:microsoft.com/office/officeart/2005/8/layout/hList2"/>
    <dgm:cxn modelId="{9CB5D6B2-1F59-44BD-9152-022799FB21C0}" srcId="{9782F975-DEA8-44FF-9424-8161E0490A96}" destId="{90C26EA1-841D-4DD5-A943-71B12395E2BB}" srcOrd="0" destOrd="0" parTransId="{63C57F3B-E29D-4044-A753-94B89BDD0E52}" sibTransId="{4AE8820D-B406-4189-B21C-75AC700EAF4C}"/>
    <dgm:cxn modelId="{7BE47865-EB6B-4CFD-953B-1E3A73EB0CA1}" srcId="{9782F975-DEA8-44FF-9424-8161E0490A96}" destId="{6AB00C6F-3174-4A0A-B0E5-6A2C744707C6}" srcOrd="2" destOrd="0" parTransId="{5E6A8E5C-BA66-48FC-92F3-5167CEB41760}" sibTransId="{7EBBE9E4-73FE-4733-8F08-59D59FBE913F}"/>
    <dgm:cxn modelId="{E1339D78-4EE4-4E5C-AC96-91405D442535}" srcId="{9782F975-DEA8-44FF-9424-8161E0490A96}" destId="{7C4D0BE3-D1A1-4872-A215-51864154C193}" srcOrd="1" destOrd="0" parTransId="{FC1A81E8-D653-43DE-8703-A4EB6309497E}" sibTransId="{EF6D7055-800F-451D-8EB3-75F473B96E3C}"/>
    <dgm:cxn modelId="{9FDBC38C-B9CC-4E04-A9E8-0062682DCE85}" type="presParOf" srcId="{EB496F0A-26A4-4233-9C4B-944A26820167}" destId="{E8D089E5-FF2F-4DD5-88EF-411603ABAC32}" srcOrd="0" destOrd="0" presId="urn:microsoft.com/office/officeart/2005/8/layout/hList2"/>
    <dgm:cxn modelId="{4DCFB0BF-B3BB-4518-A086-140219AF5838}" type="presParOf" srcId="{E8D089E5-FF2F-4DD5-88EF-411603ABAC32}" destId="{B677CBAE-9F58-444B-937B-3E6CA5F4B8BC}" srcOrd="0" destOrd="0" presId="urn:microsoft.com/office/officeart/2005/8/layout/hList2"/>
    <dgm:cxn modelId="{7AA52C94-6426-4768-8DD6-359592BC3B44}" type="presParOf" srcId="{E8D089E5-FF2F-4DD5-88EF-411603ABAC32}" destId="{A5325AD3-C567-466B-BA4A-6131FF8DD9B0}" srcOrd="1" destOrd="0" presId="urn:microsoft.com/office/officeart/2005/8/layout/hList2"/>
    <dgm:cxn modelId="{BE1EE1C4-6B73-4ABE-AFA5-4BC6AA342FD8}" type="presParOf" srcId="{E8D089E5-FF2F-4DD5-88EF-411603ABAC32}" destId="{6A4B0FCA-F88F-4991-9C57-606DE7CDC4B3}" srcOrd="2" destOrd="0" presId="urn:microsoft.com/office/officeart/2005/8/layout/h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7C73CD-67FD-4432-8B03-C37561D281DB}" type="doc">
      <dgm:prSet loTypeId="urn:microsoft.com/office/officeart/2005/8/layout/p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B3A057B4-EB53-485F-9434-6101918A0551}">
      <dgm:prSet custT="1"/>
      <dgm:spPr/>
      <dgm:t>
        <a:bodyPr/>
        <a:lstStyle/>
        <a:p>
          <a:pPr algn="just" rtl="0"/>
          <a:r>
            <a: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VACCINAZIONI</a:t>
          </a:r>
          <a:r>
            <a:rPr lang="it-IT" sz="1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PEDIATRICHE: ISTRUZIONI PER L’USO</a:t>
          </a:r>
          <a:endParaRPr lang="it-IT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C3B038-8E70-4666-849B-489B89AC62EE}" type="parTrans" cxnId="{FBC70383-21CC-4FBA-81DB-4883E84FA3FC}">
      <dgm:prSet/>
      <dgm:spPr/>
      <dgm:t>
        <a:bodyPr/>
        <a:lstStyle/>
        <a:p>
          <a:endParaRPr lang="it-IT"/>
        </a:p>
      </dgm:t>
    </dgm:pt>
    <dgm:pt modelId="{CC732507-4A53-4AF8-9AAF-AF8C1E78FB96}" type="sibTrans" cxnId="{FBC70383-21CC-4FBA-81DB-4883E84FA3FC}">
      <dgm:prSet/>
      <dgm:spPr/>
      <dgm:t>
        <a:bodyPr/>
        <a:lstStyle/>
        <a:p>
          <a:endParaRPr lang="it-IT"/>
        </a:p>
      </dgm:t>
    </dgm:pt>
    <dgm:pt modelId="{48670A29-C0A7-438C-B6DA-C3FE007964E2}" type="pres">
      <dgm:prSet presAssocID="{9D7C73CD-67FD-4432-8B03-C37561D281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9D8C41C-1E70-47A4-B441-251DA53CB3CE}" type="pres">
      <dgm:prSet presAssocID="{9D7C73CD-67FD-4432-8B03-C37561D281DB}" presName="bkgdShp" presStyleLbl="alignAccFollowNode1" presStyleIdx="0" presStyleCnt="1" custLinFactNeighborX="55827" custLinFactNeighborY="17990"/>
      <dgm:spPr/>
    </dgm:pt>
    <dgm:pt modelId="{70AFA075-633C-448B-814C-C5AB9CD18412}" type="pres">
      <dgm:prSet presAssocID="{9D7C73CD-67FD-4432-8B03-C37561D281DB}" presName="linComp" presStyleCnt="0"/>
      <dgm:spPr/>
    </dgm:pt>
    <dgm:pt modelId="{5D467E1B-AE44-4969-A621-B27555ADE2A9}" type="pres">
      <dgm:prSet presAssocID="{B3A057B4-EB53-485F-9434-6101918A0551}" presName="compNode" presStyleCnt="0"/>
      <dgm:spPr/>
    </dgm:pt>
    <dgm:pt modelId="{9C85C837-B797-472D-A356-C70C1493B67F}" type="pres">
      <dgm:prSet presAssocID="{B3A057B4-EB53-485F-9434-6101918A0551}" presName="node" presStyleLbl="node1" presStyleIdx="0" presStyleCnt="1" custScaleY="352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3468C0-0C0A-40C8-9D78-EEE344D89C0E}" type="pres">
      <dgm:prSet presAssocID="{B3A057B4-EB53-485F-9434-6101918A0551}" presName="invisiNode" presStyleLbl="node1" presStyleIdx="0" presStyleCnt="1"/>
      <dgm:spPr/>
    </dgm:pt>
    <dgm:pt modelId="{423BDD0C-0E02-4E1C-9F1E-29F8C3FE27E8}" type="pres">
      <dgm:prSet presAssocID="{B3A057B4-EB53-485F-9434-6101918A0551}" presName="imagNode" presStyleLbl="fgImgPlace1" presStyleIdx="0" presStyleCnt="1" custScaleY="2015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FBC70383-21CC-4FBA-81DB-4883E84FA3FC}" srcId="{9D7C73CD-67FD-4432-8B03-C37561D281DB}" destId="{B3A057B4-EB53-485F-9434-6101918A0551}" srcOrd="0" destOrd="0" parTransId="{8AC3B038-8E70-4666-849B-489B89AC62EE}" sibTransId="{CC732507-4A53-4AF8-9AAF-AF8C1E78FB96}"/>
    <dgm:cxn modelId="{F0DAB8DF-DF0A-4B8C-A62B-BCC50433DE6D}" type="presOf" srcId="{9D7C73CD-67FD-4432-8B03-C37561D281DB}" destId="{48670A29-C0A7-438C-B6DA-C3FE007964E2}" srcOrd="0" destOrd="0" presId="urn:microsoft.com/office/officeart/2005/8/layout/pList2"/>
    <dgm:cxn modelId="{B4330359-4A37-4516-9F7C-FC424F78080D}" type="presOf" srcId="{B3A057B4-EB53-485F-9434-6101918A0551}" destId="{9C85C837-B797-472D-A356-C70C1493B67F}" srcOrd="0" destOrd="0" presId="urn:microsoft.com/office/officeart/2005/8/layout/pList2"/>
    <dgm:cxn modelId="{79351408-5F42-4E6F-9001-F109406C095B}" type="presParOf" srcId="{48670A29-C0A7-438C-B6DA-C3FE007964E2}" destId="{99D8C41C-1E70-47A4-B441-251DA53CB3CE}" srcOrd="0" destOrd="0" presId="urn:microsoft.com/office/officeart/2005/8/layout/pList2"/>
    <dgm:cxn modelId="{4FEE6A78-CFEF-4112-94E1-9917CDF0D988}" type="presParOf" srcId="{48670A29-C0A7-438C-B6DA-C3FE007964E2}" destId="{70AFA075-633C-448B-814C-C5AB9CD18412}" srcOrd="1" destOrd="0" presId="urn:microsoft.com/office/officeart/2005/8/layout/pList2"/>
    <dgm:cxn modelId="{DF68FF89-6B7D-4C60-82EF-E5C9193010B0}" type="presParOf" srcId="{70AFA075-633C-448B-814C-C5AB9CD18412}" destId="{5D467E1B-AE44-4969-A621-B27555ADE2A9}" srcOrd="0" destOrd="0" presId="urn:microsoft.com/office/officeart/2005/8/layout/pList2"/>
    <dgm:cxn modelId="{D954AB2C-4D09-4859-BE96-86DD403E1ED7}" type="presParOf" srcId="{5D467E1B-AE44-4969-A621-B27555ADE2A9}" destId="{9C85C837-B797-472D-A356-C70C1493B67F}" srcOrd="0" destOrd="0" presId="urn:microsoft.com/office/officeart/2005/8/layout/pList2"/>
    <dgm:cxn modelId="{DFA38DB1-C78D-4874-88A5-E48C431EEF70}" type="presParOf" srcId="{5D467E1B-AE44-4969-A621-B27555ADE2A9}" destId="{4E3468C0-0C0A-40C8-9D78-EEE344D89C0E}" srcOrd="1" destOrd="0" presId="urn:microsoft.com/office/officeart/2005/8/layout/pList2"/>
    <dgm:cxn modelId="{CAD60219-9C4A-4127-BC74-C07E694B00D0}" type="presParOf" srcId="{5D467E1B-AE44-4969-A621-B27555ADE2A9}" destId="{423BDD0C-0E02-4E1C-9F1E-29F8C3FE27E8}" srcOrd="2" destOrd="0" presId="urn:microsoft.com/office/officeart/2005/8/layout/p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49FB30-CCE1-4C68-BF3F-CDA5860BD00D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0085DA83-6619-48FE-B64A-0EE3DCCD6688}">
      <dgm:prSet/>
      <dgm:spPr/>
      <dgm:t>
        <a:bodyPr/>
        <a:lstStyle/>
        <a:p>
          <a:pPr rtl="0"/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Organizzare corsi di rianimazione cardio-polmonare e di manovre di disostruzione pediatrica  per i genitori e ogni adulto che si occuperà del bambino – nonni, babysitter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etc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.. 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0C8F25-0F24-46D3-AD80-21A100DDC1CA}" type="parTrans" cxnId="{07573F90-F87C-47A6-9F55-B72DE8AB6AA9}">
      <dgm:prSet/>
      <dgm:spPr/>
      <dgm:t>
        <a:bodyPr/>
        <a:lstStyle/>
        <a:p>
          <a:endParaRPr lang="it-IT"/>
        </a:p>
      </dgm:t>
    </dgm:pt>
    <dgm:pt modelId="{752B4DED-BB7B-4CBA-883B-091BE09E04E7}" type="sibTrans" cxnId="{07573F90-F87C-47A6-9F55-B72DE8AB6AA9}">
      <dgm:prSet/>
      <dgm:spPr/>
      <dgm:t>
        <a:bodyPr/>
        <a:lstStyle/>
        <a:p>
          <a:endParaRPr lang="it-IT"/>
        </a:p>
      </dgm:t>
    </dgm:pt>
    <dgm:pt modelId="{244D472E-59AD-48C3-BAAD-FAFD711C5CBA}">
      <dgm:prSet custT="1"/>
      <dgm:spPr/>
      <dgm:t>
        <a:bodyPr/>
        <a:lstStyle/>
        <a:p>
          <a:pPr algn="ctr" rtl="0"/>
          <a:r>
            <a: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OBIETTIVI</a:t>
          </a:r>
          <a:endParaRPr lang="it-IT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24F64-B441-4CE9-853F-FA006EFF5F4F}" type="parTrans" cxnId="{C0912433-DC31-4691-B58B-039F92157FA5}">
      <dgm:prSet/>
      <dgm:spPr/>
      <dgm:t>
        <a:bodyPr/>
        <a:lstStyle/>
        <a:p>
          <a:endParaRPr lang="it-IT"/>
        </a:p>
      </dgm:t>
    </dgm:pt>
    <dgm:pt modelId="{EC1DD516-82DE-48C2-A294-7F725515A137}" type="sibTrans" cxnId="{C0912433-DC31-4691-B58B-039F92157FA5}">
      <dgm:prSet/>
      <dgm:spPr/>
      <dgm:t>
        <a:bodyPr/>
        <a:lstStyle/>
        <a:p>
          <a:endParaRPr lang="it-IT"/>
        </a:p>
      </dgm:t>
    </dgm:pt>
    <dgm:pt modelId="{8091D63C-3315-451C-8FAC-22DC8C66A137}" type="pres">
      <dgm:prSet presAssocID="{DA49FB30-CCE1-4C68-BF3F-CDA5860BD0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580290B-DE38-4DE7-8EB1-B1811EDB35DB}" type="pres">
      <dgm:prSet presAssocID="{0085DA83-6619-48FE-B64A-0EE3DCCD6688}" presName="centerShape" presStyleLbl="node0" presStyleIdx="0" presStyleCnt="1" custScaleX="202395" custScaleY="166487"/>
      <dgm:spPr/>
      <dgm:t>
        <a:bodyPr/>
        <a:lstStyle/>
        <a:p>
          <a:endParaRPr lang="it-IT"/>
        </a:p>
      </dgm:t>
    </dgm:pt>
    <dgm:pt modelId="{F2081D12-23B3-4881-9BF7-57E515604ABC}" type="pres">
      <dgm:prSet presAssocID="{57D24F64-B441-4CE9-853F-FA006EFF5F4F}" presName="parTrans" presStyleLbl="bgSibTrans2D1" presStyleIdx="0" presStyleCnt="1" custFlipHor="1" custScaleX="61635" custScaleY="53071" custLinFactNeighborX="2108" custLinFactNeighborY="41987"/>
      <dgm:spPr/>
      <dgm:t>
        <a:bodyPr/>
        <a:lstStyle/>
        <a:p>
          <a:endParaRPr lang="it-IT"/>
        </a:p>
      </dgm:t>
    </dgm:pt>
    <dgm:pt modelId="{D83274E0-D031-4E3E-807A-1FB0A969386D}" type="pres">
      <dgm:prSet presAssocID="{244D472E-59AD-48C3-BAAD-FAFD711C5CBA}" presName="node" presStyleLbl="node1" presStyleIdx="0" presStyleCnt="1" custScaleX="155450" custScaleY="405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B40C529-B3D6-47D0-9211-D45DAD21E9D4}" type="presOf" srcId="{57D24F64-B441-4CE9-853F-FA006EFF5F4F}" destId="{F2081D12-23B3-4881-9BF7-57E515604ABC}" srcOrd="0" destOrd="0" presId="urn:microsoft.com/office/officeart/2005/8/layout/radial4"/>
    <dgm:cxn modelId="{C0912433-DC31-4691-B58B-039F92157FA5}" srcId="{0085DA83-6619-48FE-B64A-0EE3DCCD6688}" destId="{244D472E-59AD-48C3-BAAD-FAFD711C5CBA}" srcOrd="0" destOrd="0" parTransId="{57D24F64-B441-4CE9-853F-FA006EFF5F4F}" sibTransId="{EC1DD516-82DE-48C2-A294-7F725515A137}"/>
    <dgm:cxn modelId="{369A1682-7665-4D17-8E3D-C8D68B73C47F}" type="presOf" srcId="{244D472E-59AD-48C3-BAAD-FAFD711C5CBA}" destId="{D83274E0-D031-4E3E-807A-1FB0A969386D}" srcOrd="0" destOrd="0" presId="urn:microsoft.com/office/officeart/2005/8/layout/radial4"/>
    <dgm:cxn modelId="{58F45C53-E535-4F96-9774-54CD84CCA21E}" type="presOf" srcId="{DA49FB30-CCE1-4C68-BF3F-CDA5860BD00D}" destId="{8091D63C-3315-451C-8FAC-22DC8C66A137}" srcOrd="0" destOrd="0" presId="urn:microsoft.com/office/officeart/2005/8/layout/radial4"/>
    <dgm:cxn modelId="{A139A25C-737F-492C-B196-CD9C1B1D51C2}" type="presOf" srcId="{0085DA83-6619-48FE-B64A-0EE3DCCD6688}" destId="{9580290B-DE38-4DE7-8EB1-B1811EDB35DB}" srcOrd="0" destOrd="0" presId="urn:microsoft.com/office/officeart/2005/8/layout/radial4"/>
    <dgm:cxn modelId="{07573F90-F87C-47A6-9F55-B72DE8AB6AA9}" srcId="{DA49FB30-CCE1-4C68-BF3F-CDA5860BD00D}" destId="{0085DA83-6619-48FE-B64A-0EE3DCCD6688}" srcOrd="0" destOrd="0" parTransId="{0B0C8F25-0F24-46D3-AD80-21A100DDC1CA}" sibTransId="{752B4DED-BB7B-4CBA-883B-091BE09E04E7}"/>
    <dgm:cxn modelId="{25243F64-3FD9-4BB7-9DEB-370530D06C15}" type="presParOf" srcId="{8091D63C-3315-451C-8FAC-22DC8C66A137}" destId="{9580290B-DE38-4DE7-8EB1-B1811EDB35DB}" srcOrd="0" destOrd="0" presId="urn:microsoft.com/office/officeart/2005/8/layout/radial4"/>
    <dgm:cxn modelId="{9B63E494-C1AF-4591-9200-1D2AEDECB6BC}" type="presParOf" srcId="{8091D63C-3315-451C-8FAC-22DC8C66A137}" destId="{F2081D12-23B3-4881-9BF7-57E515604ABC}" srcOrd="1" destOrd="0" presId="urn:microsoft.com/office/officeart/2005/8/layout/radial4"/>
    <dgm:cxn modelId="{3EB97CCA-A3BA-493D-A90D-BF89E2D628F2}" type="presParOf" srcId="{8091D63C-3315-451C-8FAC-22DC8C66A137}" destId="{D83274E0-D031-4E3E-807A-1FB0A969386D}" srcOrd="2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49FB30-CCE1-4C68-BF3F-CDA5860BD00D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244D472E-59AD-48C3-BAAD-FAFD711C5CBA}">
      <dgm:prSet custT="1"/>
      <dgm:spPr/>
      <dgm:t>
        <a:bodyPr/>
        <a:lstStyle/>
        <a:p>
          <a:pPr algn="ctr" rtl="0"/>
          <a:r>
            <a:rPr lang="it-IT" sz="2400" b="0" i="0" dirty="0" smtClean="0"/>
            <a:t>L’evidenza scientifica dimostra che i primi anni di vita sono fondamentali per la salute e lo sviluppo intellettivo, linguistico, emotivo e relazionale del bambino, con effetti significativi per tutta la vita adulta.</a:t>
          </a:r>
          <a:endParaRPr lang="it-IT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24F64-B441-4CE9-853F-FA006EFF5F4F}" type="parTrans" cxnId="{C0912433-DC31-4691-B58B-039F92157FA5}">
      <dgm:prSet/>
      <dgm:spPr/>
      <dgm:t>
        <a:bodyPr/>
        <a:lstStyle/>
        <a:p>
          <a:endParaRPr lang="it-IT"/>
        </a:p>
      </dgm:t>
    </dgm:pt>
    <dgm:pt modelId="{EC1DD516-82DE-48C2-A294-7F725515A137}" type="sibTrans" cxnId="{C0912433-DC31-4691-B58B-039F92157FA5}">
      <dgm:prSet/>
      <dgm:spPr/>
      <dgm:t>
        <a:bodyPr/>
        <a:lstStyle/>
        <a:p>
          <a:endParaRPr lang="it-IT"/>
        </a:p>
      </dgm:t>
    </dgm:pt>
    <dgm:pt modelId="{8091D63C-3315-451C-8FAC-22DC8C66A137}" type="pres">
      <dgm:prSet presAssocID="{DA49FB30-CCE1-4C68-BF3F-CDA5860BD0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5F4F0F6-83FD-4236-873B-713B32612722}" type="pres">
      <dgm:prSet presAssocID="{244D472E-59AD-48C3-BAAD-FAFD711C5CBA}" presName="centerShape" presStyleLbl="node0" presStyleIdx="0" presStyleCnt="1" custScaleX="134901"/>
      <dgm:spPr/>
      <dgm:t>
        <a:bodyPr/>
        <a:lstStyle/>
        <a:p>
          <a:endParaRPr lang="it-IT"/>
        </a:p>
      </dgm:t>
    </dgm:pt>
  </dgm:ptLst>
  <dgm:cxnLst>
    <dgm:cxn modelId="{B8150B2F-6C32-4FD2-A024-D159A5FBB0C0}" type="presOf" srcId="{DA49FB30-CCE1-4C68-BF3F-CDA5860BD00D}" destId="{8091D63C-3315-451C-8FAC-22DC8C66A137}" srcOrd="0" destOrd="0" presId="urn:microsoft.com/office/officeart/2005/8/layout/radial4"/>
    <dgm:cxn modelId="{E4C23BB4-27E9-48AF-A42D-83FD5AD41958}" type="presOf" srcId="{244D472E-59AD-48C3-BAAD-FAFD711C5CBA}" destId="{C5F4F0F6-83FD-4236-873B-713B32612722}" srcOrd="0" destOrd="0" presId="urn:microsoft.com/office/officeart/2005/8/layout/radial4"/>
    <dgm:cxn modelId="{C0912433-DC31-4691-B58B-039F92157FA5}" srcId="{DA49FB30-CCE1-4C68-BF3F-CDA5860BD00D}" destId="{244D472E-59AD-48C3-BAAD-FAFD711C5CBA}" srcOrd="0" destOrd="0" parTransId="{57D24F64-B441-4CE9-853F-FA006EFF5F4F}" sibTransId="{EC1DD516-82DE-48C2-A294-7F725515A137}"/>
    <dgm:cxn modelId="{49BDDCDE-D0B6-4B87-BC9B-7EF91309522B}" type="presParOf" srcId="{8091D63C-3315-451C-8FAC-22DC8C66A137}" destId="{C5F4F0F6-83FD-4236-873B-713B32612722}" srcOrd="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FE80C1-E010-4F96-BE77-CB3DEF723570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AF0869-8C2E-4653-A9F4-33E2037BA5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63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185C-3204-44C8-8888-E3B908B38457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9E74-ABCF-4862-8662-D730F34DBF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028A-49F6-4D8D-A480-EFC02FBDAB12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94FE-6B58-4323-A82D-C7E8ADC78E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FACB-F1D1-4EA4-B56D-7B90A749A16C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DFF5-6C2C-4D2E-95C6-BC7995EE08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556D-6131-4303-95F3-DD8E14581ECA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55BB-0BFD-4616-AC94-6DD0AF15E5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0FA3-2627-4D11-B924-8302C587D876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2233-7393-40A3-8158-34F9555986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0D86-42E5-445F-B071-43768657BA95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E247-D1FD-42E6-B6FF-78A38AC8EF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FCC7-ADEB-462E-A291-1E8B8D438486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E47E-A9C5-4F82-96A9-FB54A6C95C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4114-8CA6-4229-906B-8708FC04ED9F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234-B4D2-480D-9B0B-F598944321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FC32-74F5-4309-AA24-6AF326C7CC80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B6FB-CE05-4504-9DB8-0CF30DC746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3103-093D-46BD-9A2D-4205C03BCC3B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3357-6DF2-4B41-854E-457F5E2FFA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46AB-EC41-408D-8EBC-9B868D049617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1A3D-A06A-4B9B-AD99-EDBC532A79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B8E2B-A5CA-4655-ACFE-515159E54897}" type="datetimeFigureOut">
              <a:rPr lang="it-IT"/>
              <a:pPr>
                <a:defRPr/>
              </a:pPr>
              <a:t>11/12/2022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74F167-2F00-47EF-A152-90DAD8886F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12" Type="http://schemas.openxmlformats.org/officeDocument/2006/relationships/diagramColors" Target="../diagrams/colors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2"/>
          <p:cNvPicPr>
            <a:picLocks noChangeAspect="1"/>
          </p:cNvPicPr>
          <p:nvPr/>
        </p:nvPicPr>
        <p:blipFill>
          <a:blip r:embed="rId2"/>
          <a:srcRect l="23221" t="-2" r="11763" b="-2"/>
          <a:stretch>
            <a:fillRect/>
          </a:stretch>
        </p:blipFill>
        <p:spPr bwMode="auto">
          <a:xfrm>
            <a:off x="0" y="0"/>
            <a:ext cx="1219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0" y="5126038"/>
            <a:ext cx="12192000" cy="1731962"/>
          </a:xfrm>
          <a:prstGeom prst="rect">
            <a:avLst/>
          </a:prstGeom>
          <a:solidFill>
            <a:srgbClr val="025B6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2" name="CasellaDiTesto 11"/>
          <p:cNvSpPr txBox="1">
            <a:spLocks noChangeArrowheads="1"/>
          </p:cNvSpPr>
          <p:nvPr/>
        </p:nvSpPr>
        <p:spPr bwMode="auto">
          <a:xfrm>
            <a:off x="3148013" y="5770563"/>
            <a:ext cx="4268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Helvetica Neue"/>
              <a:ea typeface="MS PGothic" pitchFamily="34" charset="-128"/>
            </a:endParaRPr>
          </a:p>
          <a:p>
            <a:pPr eaLnBrk="1" hangingPunct="1"/>
            <a:endParaRPr lang="it-IT" altLang="it-IT" sz="3200">
              <a:solidFill>
                <a:schemeClr val="bg1"/>
              </a:solidFill>
              <a:latin typeface="Helvetica Neue"/>
              <a:ea typeface="MS PGothic" pitchFamily="34" charset="-128"/>
            </a:endParaRPr>
          </a:p>
        </p:txBody>
      </p:sp>
      <p:sp>
        <p:nvSpPr>
          <p:cNvPr id="2053" name="CasellaDiTesto 3"/>
          <p:cNvSpPr txBox="1">
            <a:spLocks noChangeArrowheads="1"/>
          </p:cNvSpPr>
          <p:nvPr/>
        </p:nvSpPr>
        <p:spPr bwMode="auto">
          <a:xfrm>
            <a:off x="0" y="5238750"/>
            <a:ext cx="95773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4400" b="1" dirty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ASSEMBLEA </a:t>
            </a:r>
            <a:r>
              <a:rPr lang="it-IT" altLang="it-IT" sz="4400" b="1" dirty="0" smtClean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 ANNUALE 2022 </a:t>
            </a:r>
            <a:r>
              <a:rPr lang="it-IT" altLang="it-IT" sz="4400" b="1" dirty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commissione fragilità:bambino </a:t>
            </a:r>
          </a:p>
        </p:txBody>
      </p:sp>
      <p:pic>
        <p:nvPicPr>
          <p:cNvPr id="2054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3438" y="5383213"/>
            <a:ext cx="21558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40" descr="ᐈ Disegno con infermiera disegni di stock, fotografie infermiera | scarica  su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1433513"/>
            <a:ext cx="56181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820738" y="57150"/>
            <a:ext cx="9831387" cy="860425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fragilità :bambino</a:t>
            </a: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sz="half" idx="1"/>
          </p:nvPr>
        </p:nvGraphicFramePr>
        <p:xfrm>
          <a:off x="144464" y="1433513"/>
          <a:ext cx="2742428" cy="412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1508125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078" name="Immagine 9"/>
          <p:cNvPicPr>
            <a:picLocks noChangeAspect="1"/>
          </p:cNvPicPr>
          <p:nvPr/>
        </p:nvPicPr>
        <p:blipFill>
          <a:blip r:embed="rId7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magin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2022–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sp>
        <p:nvSpPr>
          <p:cNvPr id="3081" name="AutoShape 12" descr="Il bimbo di Banksy gioca con i supereroi. E sceglie l'infermier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AutoShape 20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AutoShape 22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AutoShape 24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AutoShape 26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86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87025" y="57150"/>
            <a:ext cx="1704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egnaposto contenuto 14"/>
          <p:cNvGraphicFramePr>
            <a:graphicFrameLocks noGrp="1"/>
          </p:cNvGraphicFramePr>
          <p:nvPr>
            <p:ph sz="half" idx="1"/>
          </p:nvPr>
        </p:nvGraphicFramePr>
        <p:xfrm>
          <a:off x="7675563" y="1681585"/>
          <a:ext cx="4283451" cy="387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5125" name="CasellaDiTesto 3"/>
          <p:cNvSpPr txBox="1">
            <a:spLocks noChangeArrowheads="1"/>
          </p:cNvSpPr>
          <p:nvPr/>
        </p:nvSpPr>
        <p:spPr bwMode="auto">
          <a:xfrm>
            <a:off x="1239838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5126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2022–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pic>
        <p:nvPicPr>
          <p:cNvPr id="5129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7212" y="0"/>
            <a:ext cx="14747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Diagramma 15"/>
          <p:cNvGraphicFramePr/>
          <p:nvPr/>
        </p:nvGraphicFramePr>
        <p:xfrm>
          <a:off x="1239838" y="1048871"/>
          <a:ext cx="5250754" cy="472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1239838" y="0"/>
            <a:ext cx="9831387" cy="860425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fragilità :bambino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egnaposto contenuto 14"/>
          <p:cNvGraphicFramePr>
            <a:graphicFrameLocks noGrp="1"/>
          </p:cNvGraphicFramePr>
          <p:nvPr>
            <p:ph sz="half" idx="1"/>
          </p:nvPr>
        </p:nvGraphicFramePr>
        <p:xfrm>
          <a:off x="7675563" y="1681585"/>
          <a:ext cx="4283451" cy="387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5125" name="CasellaDiTesto 3"/>
          <p:cNvSpPr txBox="1">
            <a:spLocks noChangeArrowheads="1"/>
          </p:cNvSpPr>
          <p:nvPr/>
        </p:nvSpPr>
        <p:spPr bwMode="auto">
          <a:xfrm>
            <a:off x="1239838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5126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2022–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pic>
        <p:nvPicPr>
          <p:cNvPr id="5129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7212" y="0"/>
            <a:ext cx="14747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Diagramma 15"/>
          <p:cNvGraphicFramePr/>
          <p:nvPr/>
        </p:nvGraphicFramePr>
        <p:xfrm>
          <a:off x="1239838" y="1048871"/>
          <a:ext cx="5250754" cy="472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885825" y="0"/>
            <a:ext cx="9831388" cy="860425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fragilità :bambino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egnaposto contenuto 10"/>
          <p:cNvGraphicFramePr>
            <a:graphicFrameLocks noGrp="1"/>
          </p:cNvGraphicFramePr>
          <p:nvPr>
            <p:ph sz="half" idx="1"/>
          </p:nvPr>
        </p:nvGraphicFramePr>
        <p:xfrm>
          <a:off x="260070" y="1253582"/>
          <a:ext cx="7883896" cy="430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6149" name="CasellaDiTesto 3"/>
          <p:cNvSpPr txBox="1">
            <a:spLocks noChangeArrowheads="1"/>
          </p:cNvSpPr>
          <p:nvPr/>
        </p:nvSpPr>
        <p:spPr bwMode="auto">
          <a:xfrm>
            <a:off x="1239838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6150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2022–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pic>
        <p:nvPicPr>
          <p:cNvPr id="6155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5313" y="57150"/>
            <a:ext cx="13398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Manovre di disostruzione pediatrica | Ohga!">
            <a:extLst>
              <a:ext uri="{FF2B5EF4-FFF2-40B4-BE49-F238E27FC236}">
                <a16:creationId xmlns:a16="http://schemas.microsoft.com/office/drawing/2014/main" xmlns="" id="{67BBF562-723F-4300-8BF7-555515A5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5563" y="2157585"/>
            <a:ext cx="2837332" cy="286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047875" y="57150"/>
            <a:ext cx="8120063" cy="860425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fragilità :bambino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egnaposto contenuto 10"/>
          <p:cNvGraphicFramePr>
            <a:graphicFrameLocks noGrp="1"/>
          </p:cNvGraphicFramePr>
          <p:nvPr>
            <p:ph sz="half" idx="1"/>
          </p:nvPr>
        </p:nvGraphicFramePr>
        <p:xfrm>
          <a:off x="260070" y="1514764"/>
          <a:ext cx="7883896" cy="403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6149" name="CasellaDiTesto 3"/>
          <p:cNvSpPr txBox="1">
            <a:spLocks noChangeArrowheads="1"/>
          </p:cNvSpPr>
          <p:nvPr/>
        </p:nvSpPr>
        <p:spPr bwMode="auto">
          <a:xfrm>
            <a:off x="1239838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6150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2022–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pic>
        <p:nvPicPr>
          <p:cNvPr id="6155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5313" y="57150"/>
            <a:ext cx="13398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047875" y="57150"/>
            <a:ext cx="8120063" cy="860425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fragilità :bambino</a:t>
            </a:r>
          </a:p>
        </p:txBody>
      </p:sp>
      <p:pic>
        <p:nvPicPr>
          <p:cNvPr id="1026" name="Picture 2" descr="Il vento dei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75562" y="1911927"/>
            <a:ext cx="3910011" cy="3463637"/>
          </a:xfrm>
          <a:prstGeom prst="rect">
            <a:avLst/>
          </a:prstGeom>
          <a:noFill/>
        </p:spPr>
      </p:pic>
      <p:grpSp>
        <p:nvGrpSpPr>
          <p:cNvPr id="16" name="Gruppo 15"/>
          <p:cNvGrpSpPr/>
          <p:nvPr/>
        </p:nvGrpSpPr>
        <p:grpSpPr>
          <a:xfrm>
            <a:off x="2047875" y="917575"/>
            <a:ext cx="3937290" cy="597190"/>
            <a:chOff x="2370178" y="-113092"/>
            <a:chExt cx="3143539" cy="655652"/>
          </a:xfrm>
        </p:grpSpPr>
        <p:sp>
          <p:nvSpPr>
            <p:cNvPr id="17" name="Rettangolo arrotondato 16"/>
            <p:cNvSpPr/>
            <p:nvPr/>
          </p:nvSpPr>
          <p:spPr>
            <a:xfrm>
              <a:off x="2370178" y="-113092"/>
              <a:ext cx="3143539" cy="6556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tangolo 17"/>
            <p:cNvSpPr/>
            <p:nvPr/>
          </p:nvSpPr>
          <p:spPr>
            <a:xfrm>
              <a:off x="2389381" y="-93889"/>
              <a:ext cx="3105133" cy="617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OBIETTIVI</a:t>
              </a:r>
              <a:endParaRPr lang="it-IT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7173" name="CasellaDiTesto 3"/>
          <p:cNvSpPr txBox="1">
            <a:spLocks noChangeArrowheads="1"/>
          </p:cNvSpPr>
          <p:nvPr/>
        </p:nvSpPr>
        <p:spPr bwMode="auto">
          <a:xfrm>
            <a:off x="1239838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7174" name="Immagine 9"/>
          <p:cNvPicPr>
            <a:picLocks noChangeAspect="1"/>
          </p:cNvPicPr>
          <p:nvPr/>
        </p:nvPicPr>
        <p:blipFill>
          <a:blip r:embed="rId2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magin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2022–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pic>
        <p:nvPicPr>
          <p:cNvPr id="7177" name="Picture 2" descr="Infermiere Scolastico: chi è e cosa fa – OPI Frosin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31" y="1607004"/>
            <a:ext cx="3900487" cy="2249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8" name="Picture 4" descr="Concorso pubblico per INFERMIERE PEDIATRICO | JobSanit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6394" y="2979738"/>
            <a:ext cx="3805238" cy="257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9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3275" y="0"/>
            <a:ext cx="11541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e 14"/>
          <p:cNvSpPr/>
          <p:nvPr/>
        </p:nvSpPr>
        <p:spPr>
          <a:xfrm>
            <a:off x="4402319" y="1802674"/>
            <a:ext cx="3273244" cy="29783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VALORIZZARE LA FIGURA DELL’INFERMIERE PEDIATRICO NELLE SCUOLE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1728788" y="142875"/>
            <a:ext cx="8655050" cy="860425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fragilità :bambino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issione fragilità bambi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commissione fragilità bambino</Template>
  <TotalTime>6266608</TotalTime>
  <Words>300</Words>
  <Application>Microsoft Office PowerPoint</Application>
  <PresentationFormat>Personalizzato</PresentationFormat>
  <Paragraphs>39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commissione fragilità bambino</vt:lpstr>
      <vt:lpstr>Diapositiva 1</vt:lpstr>
      <vt:lpstr>Commissione fragilità :bambino</vt:lpstr>
      <vt:lpstr>Commissione fragilità :bambino</vt:lpstr>
      <vt:lpstr>Commissione fragilità :bambino</vt:lpstr>
      <vt:lpstr>Commissione fragilità :bambino</vt:lpstr>
      <vt:lpstr>Commissione fragilità :bambino</vt:lpstr>
      <vt:lpstr>Commissione fragilità :bambino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Gestore</dc:creator>
  <cp:lastModifiedBy>Utente</cp:lastModifiedBy>
  <cp:revision>59</cp:revision>
  <dcterms:created xsi:type="dcterms:W3CDTF">2021-04-23T17:58:50Z</dcterms:created>
  <dcterms:modified xsi:type="dcterms:W3CDTF">2022-12-11T19:53:01Z</dcterms:modified>
</cp:coreProperties>
</file>