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8" r:id="rId2"/>
    <p:sldId id="309" r:id="rId3"/>
    <p:sldId id="310" r:id="rId4"/>
    <p:sldId id="311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10"/>
    <p:restoredTop sz="94632"/>
  </p:normalViewPr>
  <p:slideViewPr>
    <p:cSldViewPr snapToGrid="0" snapToObjects="1">
      <p:cViewPr varScale="1">
        <p:scale>
          <a:sx n="91" d="100"/>
          <a:sy n="91" d="100"/>
        </p:scale>
        <p:origin x="-10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D33CB-E6EA-4CA8-99A3-FD596AABB010}" type="datetimeFigureOut">
              <a:rPr lang="it-IT" smtClean="0"/>
              <a:pPr/>
              <a:t>18/03/2022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EBBCB-B5EE-4CE9-B573-BC0CBA25F04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94053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E6D175D-30C0-1940-8D15-79AEAB97A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187367EB-90E6-BF43-93FB-E4858A7AE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7B7BDB0F-A730-2E48-9EB0-47E157B1D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pPr/>
              <a:t>18/03/2022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6CF1AF3-06CB-8D44-BCC4-035585C91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6EA88C9D-9E05-E749-9293-6B74F7B25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9829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959FAB8-F1A2-1C42-AFF8-F9E8A4EEA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D21A5840-AE31-DA44-8075-12A7A8DF1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B962411-9C14-3E45-9353-4299D89B1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pPr/>
              <a:t>18/03/2022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ADE4CE95-7991-F140-960E-B7F1D8831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0D639997-49CC-3341-83FF-85DB2AE3E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94972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C3D49E00-540E-6449-8000-25508E8719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99BCC8E7-59CD-7849-B036-41D2DF334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9070A4B0-8216-2047-BFE8-FA9E57888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pPr/>
              <a:t>18/03/2022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A2C1C32C-79F3-6C41-80A2-AE28AA589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E7475B33-13D4-2844-8E07-B9DE328F7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99535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F4D2346-69C7-C248-BDD7-9637988FB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88C8168-C8DF-CB47-B4F8-A66E38E41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1B709A1D-3349-5242-9584-63400B252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pPr/>
              <a:t>18/03/2022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7200F9A-96C2-8447-98CB-C5C169656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8227B1D-78BF-C44A-A26E-5CDAE59F7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88901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F91E015-4FBF-2848-AF94-E10CD1471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176FC91B-0BBF-C547-9C64-B4153D60F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C2C92C18-5442-3843-927B-DD43DB656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pPr/>
              <a:t>18/03/2022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B53075D7-4FD1-684B-80C0-1B1B1EBF3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A764E4C0-43BF-7148-AF51-852EABB6D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8632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98AF1AA-23E8-9C47-9C3F-BB5131189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62F31BED-EC8B-4A4B-B3B3-1F7C3A5D25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449B82E7-42BA-CB45-992D-2494509A7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B8853775-2276-6047-A064-A02638EB8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pPr/>
              <a:t>18/03/2022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3BFB879A-A7A0-4B4E-B1FE-8F64175CA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290FE5D4-5EB9-7F44-B70D-32640EAD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26499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A63DEBC-8294-6C40-B2D4-F071A67DC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6EE264BD-38EC-584C-B039-99579A3F8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E0D8ECFB-18AD-5642-8BDF-D415AB734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80980AE7-8FAC-5B42-BE63-1F51D12F2D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96D0CFB5-B0B8-ED49-ADBB-957D156FD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A3AD64B5-3E87-E34A-AFD6-621ECD94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pPr/>
              <a:t>18/03/2022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50DA6DE9-5CF5-E849-B956-C27B63E74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75839130-99DB-3848-A1C0-825342D3D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1814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E9A6ED4-0898-7042-AAF8-7E8DA17A8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E183188E-398C-654E-9C24-EE63AB898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pPr/>
              <a:t>18/03/2022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4432597E-FF53-1B43-837E-AF513264F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A4DC2F15-F91E-2740-A69F-EF70E932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306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7E02D9B8-F646-E144-B7B4-A011614A5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pPr/>
              <a:t>18/03/2022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23C619C8-2731-7A46-8D5D-19D1EC845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D14AE024-37BA-8E48-977B-690A606D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5063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A6AD8B7-AD8B-9745-B19C-B04ABB140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E371F59B-3752-8F43-9E33-4E6B0E1CC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2AE585F2-3869-574F-A467-CA89C3905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936F3A49-C611-D444-87F0-ADC775458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pPr/>
              <a:t>18/03/2022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71F8CF91-7B3A-824D-A394-0ADB3D634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866A9ADB-4D40-0447-8C44-7D7EE586B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2038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555D10E-13DF-C242-8E05-386E9987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440D8585-2913-7F4F-88D8-427AF5EE4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AAF14D8B-3BDE-9C4A-8321-C427B6984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614070CC-8B86-144A-8A9B-C6B9CBA1A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pPr/>
              <a:t>18/03/2022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1AC90873-CD70-DA48-BE46-9D337FB91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A8925F49-A368-B346-AE2F-5FC39D5BE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2933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3882AE47-1DEC-F445-A15F-7040D099E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98A4EAFC-F304-FA47-B1BF-9997DC46F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660671E-E373-5D49-8746-7C90797DC2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D0240-DFF4-3542-BF1A-6DE731B80454}" type="datetimeFigureOut">
              <a:rPr lang="it-IT" smtClean="0"/>
              <a:pPr/>
              <a:t>18/03/2022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6829C0B6-0699-BE41-B6D2-DD66F17EC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D471E58-3C51-0A40-AA32-FAC6E9F15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8E721-ACB9-DB4C-BD73-30BE75E41D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2460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magine 12">
            <a:extLst>
              <a:ext uri="{FF2B5EF4-FFF2-40B4-BE49-F238E27FC236}">
                <a16:creationId xmlns="" xmlns:a16="http://schemas.microsoft.com/office/drawing/2014/main" id="{A3769AC3-9EF6-7143-AA31-EB5A0EB30E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221" t="-2" r="11763" b="-2"/>
          <a:stretch>
            <a:fillRect/>
          </a:stretch>
        </p:blipFill>
        <p:spPr bwMode="auto">
          <a:xfrm>
            <a:off x="1524000" y="-9525"/>
            <a:ext cx="9151938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>
            <a:extLst>
              <a:ext uri="{FF2B5EF4-FFF2-40B4-BE49-F238E27FC236}">
                <a16:creationId xmlns="" xmlns:a16="http://schemas.microsoft.com/office/drawing/2014/main" id="{FDDB40ED-3FDA-B243-92A0-EADBA5AA3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149726"/>
            <a:ext cx="9144000" cy="2708275"/>
          </a:xfrm>
          <a:prstGeom prst="rect">
            <a:avLst/>
          </a:prstGeom>
          <a:solidFill>
            <a:srgbClr val="025B63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it-IT" dirty="0">
              <a:solidFill>
                <a:schemeClr val="lt1"/>
              </a:solidFill>
            </a:endParaRPr>
          </a:p>
        </p:txBody>
      </p:sp>
      <p:sp>
        <p:nvSpPr>
          <p:cNvPr id="15364" name="CasellaDiTesto 9">
            <a:extLst>
              <a:ext uri="{FF2B5EF4-FFF2-40B4-BE49-F238E27FC236}">
                <a16:creationId xmlns="" xmlns:a16="http://schemas.microsoft.com/office/drawing/2014/main" id="{72795498-DD0D-AF4E-B2B8-5634F00CF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700" y="1611314"/>
            <a:ext cx="6883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4400" b="1" dirty="0">
                <a:solidFill>
                  <a:srgbClr val="025B63"/>
                </a:solidFill>
                <a:latin typeface="Helvetica Neue Light" panose="02000403000000020004" pitchFamily="2" charset="0"/>
              </a:rPr>
              <a:t>RELAZIONE</a:t>
            </a:r>
          </a:p>
          <a:p>
            <a:pPr algn="ctr"/>
            <a:r>
              <a:rPr lang="it-IT" altLang="it-IT" sz="4400" b="1" dirty="0">
                <a:solidFill>
                  <a:srgbClr val="025B63"/>
                </a:solidFill>
                <a:latin typeface="Helvetica Neue Light" panose="02000403000000020004" pitchFamily="2" charset="0"/>
              </a:rPr>
              <a:t>COMMISSIONE WEB</a:t>
            </a:r>
          </a:p>
          <a:p>
            <a:pPr algn="ctr"/>
            <a:endParaRPr lang="it-IT" altLang="it-IT" dirty="0">
              <a:solidFill>
                <a:srgbClr val="025B63"/>
              </a:solidFill>
              <a:latin typeface="Helvetica Neue Light" panose="02000403000000020004" pitchFamily="2" charset="0"/>
            </a:endParaRPr>
          </a:p>
        </p:txBody>
      </p:sp>
      <p:sp>
        <p:nvSpPr>
          <p:cNvPr id="15366" name="CasellaDiTesto 3">
            <a:extLst>
              <a:ext uri="{FF2B5EF4-FFF2-40B4-BE49-F238E27FC236}">
                <a16:creationId xmlns="" xmlns:a16="http://schemas.microsoft.com/office/drawing/2014/main" id="{900DB59D-5353-E14A-A2DE-E787158FB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7413" y="3792539"/>
            <a:ext cx="841851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4400" b="1" dirty="0">
                <a:solidFill>
                  <a:srgbClr val="FF0000"/>
                </a:solidFill>
                <a:latin typeface="HelveticaNeueLT Std Blk Ext" pitchFamily="34" charset="0"/>
              </a:rPr>
              <a:t>ASSEMBLEA ANNUALE 2022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="" xmlns:a16="http://schemas.microsoft.com/office/drawing/2014/main" id="{1827D50A-5C1F-1A46-B5DC-AAC74EA750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7467" y="5531556"/>
            <a:ext cx="2155529" cy="12169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2647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>
            <a:extLst>
              <a:ext uri="{FF2B5EF4-FFF2-40B4-BE49-F238E27FC236}">
                <a16:creationId xmlns="" xmlns:a16="http://schemas.microsoft.com/office/drawing/2014/main" id="{1C78EE78-C60A-9F42-95DC-FAC9EC30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22238"/>
            <a:ext cx="8229600" cy="1143000"/>
          </a:xfrm>
        </p:spPr>
        <p:txBody>
          <a:bodyPr/>
          <a:lstStyle/>
          <a:p>
            <a:r>
              <a:rPr lang="it-IT" altLang="it-IT" dirty="0"/>
              <a:t>               </a:t>
            </a:r>
          </a:p>
        </p:txBody>
      </p:sp>
      <p:sp>
        <p:nvSpPr>
          <p:cNvPr id="16386" name="Segnaposto contenuto 2">
            <a:extLst>
              <a:ext uri="{FF2B5EF4-FFF2-40B4-BE49-F238E27FC236}">
                <a16:creationId xmlns="" xmlns:a16="http://schemas.microsoft.com/office/drawing/2014/main" id="{87659AD0-FABF-CB41-BA2C-12723949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793" y="620785"/>
            <a:ext cx="9578691" cy="5168003"/>
          </a:xfrm>
        </p:spPr>
        <p:txBody>
          <a:bodyPr/>
          <a:lstStyle/>
          <a:p>
            <a:pPr marL="0" indent="0" algn="ctr">
              <a:buNone/>
            </a:pPr>
            <a:r>
              <a:rPr lang="it-IT" altLang="it-IT" sz="3600" b="1" dirty="0">
                <a:solidFill>
                  <a:schemeClr val="tx2">
                    <a:lumMod val="75000"/>
                  </a:schemeClr>
                </a:solidFill>
              </a:rPr>
              <a:t>CONSUNTIVO COMMISSIONE WEB</a:t>
            </a:r>
          </a:p>
          <a:p>
            <a:pPr marL="0" indent="0">
              <a:buNone/>
            </a:pPr>
            <a:endParaRPr lang="it-IT" alt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altLang="it-IT" dirty="0">
                <a:solidFill>
                  <a:schemeClr val="tx2">
                    <a:lumMod val="75000"/>
                  </a:schemeClr>
                </a:solidFill>
              </a:rPr>
              <a:t>REFERENTE: Amato Carlo</a:t>
            </a:r>
          </a:p>
          <a:p>
            <a:pPr marL="0" indent="0">
              <a:buNone/>
            </a:pPr>
            <a:endParaRPr lang="it-IT" alt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altLang="it-IT" dirty="0">
                <a:solidFill>
                  <a:schemeClr val="tx2">
                    <a:lumMod val="75000"/>
                  </a:schemeClr>
                </a:solidFill>
              </a:rPr>
              <a:t>MEMBRI ESTERNI: Nasoni Marco</a:t>
            </a:r>
          </a:p>
          <a:p>
            <a:endParaRPr lang="it-IT" altLang="it-IT" dirty="0"/>
          </a:p>
        </p:txBody>
      </p:sp>
      <p:sp>
        <p:nvSpPr>
          <p:cNvPr id="16387" name="CasellaDiTesto 3">
            <a:extLst>
              <a:ext uri="{FF2B5EF4-FFF2-40B4-BE49-F238E27FC236}">
                <a16:creationId xmlns="" xmlns:a16="http://schemas.microsoft.com/office/drawing/2014/main" id="{6C2859D0-B46F-124B-80AB-14B74F96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53138"/>
            <a:ext cx="9144000" cy="369332"/>
          </a:xfrm>
          <a:prstGeom prst="rect">
            <a:avLst/>
          </a:prstGeom>
          <a:solidFill>
            <a:srgbClr val="045F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16389" name="CasellaDiTesto 11">
            <a:extLst>
              <a:ext uri="{FF2B5EF4-FFF2-40B4-BE49-F238E27FC236}">
                <a16:creationId xmlns="" xmlns:a16="http://schemas.microsoft.com/office/drawing/2014/main" id="{31A7A329-32E6-5C4E-9C17-4E078E393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1" y="6148388"/>
            <a:ext cx="4119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ASSEMBLEA ANNUALE</a:t>
            </a:r>
          </a:p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ROMA 26 NOVEMBRE 2016</a:t>
            </a:r>
          </a:p>
        </p:txBody>
      </p:sp>
      <p:pic>
        <p:nvPicPr>
          <p:cNvPr id="16390" name="Immagine 13">
            <a:extLst>
              <a:ext uri="{FF2B5EF4-FFF2-40B4-BE49-F238E27FC236}">
                <a16:creationId xmlns="" xmlns:a16="http://schemas.microsoft.com/office/drawing/2014/main" id="{750206B1-245B-3246-8E77-86A7B81D8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4529"/>
          <a:stretch>
            <a:fillRect/>
          </a:stretch>
        </p:blipFill>
        <p:spPr bwMode="auto">
          <a:xfrm>
            <a:off x="1524000" y="6053138"/>
            <a:ext cx="20320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="" xmlns:a16="http://schemas.microsoft.com/office/drawing/2014/main" id="{159C878C-8281-134D-87C1-54ECC8D97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3035" y="5554133"/>
            <a:ext cx="2155529" cy="1216907"/>
          </a:xfrm>
          <a:prstGeom prst="rect">
            <a:avLst/>
          </a:prstGeom>
        </p:spPr>
      </p:pic>
      <p:pic>
        <p:nvPicPr>
          <p:cNvPr id="1026" name="Picture 2" descr="Hai bisogno di un sito web? | WebInfinity Rovigo Padova Ferrara">
            <a:extLst>
              <a:ext uri="{FF2B5EF4-FFF2-40B4-BE49-F238E27FC236}">
                <a16:creationId xmlns="" xmlns:a16="http://schemas.microsoft.com/office/drawing/2014/main" id="{75E18458-58A6-475A-892F-98C9911D6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944" y="3870708"/>
            <a:ext cx="4754111" cy="20633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5133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>
            <a:extLst>
              <a:ext uri="{FF2B5EF4-FFF2-40B4-BE49-F238E27FC236}">
                <a16:creationId xmlns="" xmlns:a16="http://schemas.microsoft.com/office/drawing/2014/main" id="{1C78EE78-C60A-9F42-95DC-FAC9EC30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22238"/>
            <a:ext cx="8229600" cy="1143000"/>
          </a:xfrm>
        </p:spPr>
        <p:txBody>
          <a:bodyPr/>
          <a:lstStyle/>
          <a:p>
            <a:r>
              <a:rPr lang="it-IT" altLang="it-IT" dirty="0"/>
              <a:t>                </a:t>
            </a:r>
          </a:p>
        </p:txBody>
      </p:sp>
      <p:sp>
        <p:nvSpPr>
          <p:cNvPr id="16386" name="Segnaposto contenuto 2">
            <a:extLst>
              <a:ext uri="{FF2B5EF4-FFF2-40B4-BE49-F238E27FC236}">
                <a16:creationId xmlns="" xmlns:a16="http://schemas.microsoft.com/office/drawing/2014/main" id="{87659AD0-FABF-CB41-BA2C-12723949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916" y="1176338"/>
            <a:ext cx="6340896" cy="452596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Mantenuto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aggiornato il sito dell’Ordine con l’ausilio e il supporto delle altre commissioni;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it-IT" sz="2400" i="1" dirty="0">
              <a:solidFill>
                <a:schemeClr val="tx2">
                  <a:lumMod val="75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In collaborazione 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con la commissione Formazione sono state 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ubblicate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le informazioni e le indicazioni sui convegni e corsi di aggiornamento dando risalto agli eventi formativi organizzati dall’Ordine;</a:t>
            </a:r>
          </a:p>
          <a:p>
            <a:pPr lvl="0" algn="just">
              <a:buFont typeface="Wingdings" panose="05000000000000000000" pitchFamily="2" charset="2"/>
              <a:buChar char="q"/>
            </a:pPr>
            <a:endParaRPr lang="it-IT" sz="2400" dirty="0">
              <a:solidFill>
                <a:schemeClr val="tx2">
                  <a:lumMod val="75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Collaborato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con la commissione “Il Veliero” impaginando e pubblicando il notiziario;</a:t>
            </a:r>
            <a:endParaRPr lang="it-IT" i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it-IT" altLang="it-IT" dirty="0"/>
          </a:p>
        </p:txBody>
      </p:sp>
      <p:sp>
        <p:nvSpPr>
          <p:cNvPr id="16387" name="CasellaDiTesto 3">
            <a:extLst>
              <a:ext uri="{FF2B5EF4-FFF2-40B4-BE49-F238E27FC236}">
                <a16:creationId xmlns="" xmlns:a16="http://schemas.microsoft.com/office/drawing/2014/main" id="{6C2859D0-B46F-124B-80AB-14B74F96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53138"/>
            <a:ext cx="9144000" cy="369332"/>
          </a:xfrm>
          <a:prstGeom prst="rect">
            <a:avLst/>
          </a:prstGeom>
          <a:solidFill>
            <a:srgbClr val="045F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16389" name="CasellaDiTesto 11">
            <a:extLst>
              <a:ext uri="{FF2B5EF4-FFF2-40B4-BE49-F238E27FC236}">
                <a16:creationId xmlns="" xmlns:a16="http://schemas.microsoft.com/office/drawing/2014/main" id="{31A7A329-32E6-5C4E-9C17-4E078E393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1" y="6148388"/>
            <a:ext cx="4119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ASSEMBLEA ANNUALE</a:t>
            </a:r>
          </a:p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ROMA 26 NOVEMBRE 2016</a:t>
            </a:r>
          </a:p>
        </p:txBody>
      </p:sp>
      <p:pic>
        <p:nvPicPr>
          <p:cNvPr id="16390" name="Immagine 13">
            <a:extLst>
              <a:ext uri="{FF2B5EF4-FFF2-40B4-BE49-F238E27FC236}">
                <a16:creationId xmlns="" xmlns:a16="http://schemas.microsoft.com/office/drawing/2014/main" id="{750206B1-245B-3246-8E77-86A7B81D8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4529"/>
          <a:stretch>
            <a:fillRect/>
          </a:stretch>
        </p:blipFill>
        <p:spPr bwMode="auto">
          <a:xfrm>
            <a:off x="1524000" y="6053138"/>
            <a:ext cx="20320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="" xmlns:a16="http://schemas.microsoft.com/office/drawing/2014/main" id="{159C878C-8281-134D-87C1-54ECC8D97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3035" y="5554133"/>
            <a:ext cx="2155529" cy="1216907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9240A7AB-30E6-48E8-B8C9-4A76340207C4}"/>
              </a:ext>
            </a:extLst>
          </p:cNvPr>
          <p:cNvSpPr txBox="1"/>
          <p:nvPr/>
        </p:nvSpPr>
        <p:spPr>
          <a:xfrm>
            <a:off x="1853967" y="317734"/>
            <a:ext cx="8070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solidFill>
                  <a:schemeClr val="tx2">
                    <a:lumMod val="75000"/>
                  </a:schemeClr>
                </a:solidFill>
              </a:rPr>
              <a:t>CONSUNTIVO COMMISSIONE WEB</a:t>
            </a:r>
          </a:p>
        </p:txBody>
      </p:sp>
      <p:pic>
        <p:nvPicPr>
          <p:cNvPr id="3074" name="Picture 2" descr="6 caratteristiche di un sito web di successo">
            <a:extLst>
              <a:ext uri="{FF2B5EF4-FFF2-40B4-BE49-F238E27FC236}">
                <a16:creationId xmlns="" xmlns:a16="http://schemas.microsoft.com/office/drawing/2014/main" id="{D7994BFD-04FE-4693-9711-F776E3B99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135" y="1764243"/>
            <a:ext cx="4397928" cy="29319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53067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>
            <a:extLst>
              <a:ext uri="{FF2B5EF4-FFF2-40B4-BE49-F238E27FC236}">
                <a16:creationId xmlns="" xmlns:a16="http://schemas.microsoft.com/office/drawing/2014/main" id="{1C78EE78-C60A-9F42-95DC-FAC9EC30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22238"/>
            <a:ext cx="8229600" cy="1143000"/>
          </a:xfrm>
        </p:spPr>
        <p:txBody>
          <a:bodyPr/>
          <a:lstStyle/>
          <a:p>
            <a:r>
              <a:rPr lang="it-IT" altLang="it-IT" dirty="0"/>
              <a:t>                </a:t>
            </a:r>
          </a:p>
        </p:txBody>
      </p:sp>
      <p:sp>
        <p:nvSpPr>
          <p:cNvPr id="16386" name="Segnaposto contenuto 2">
            <a:extLst>
              <a:ext uri="{FF2B5EF4-FFF2-40B4-BE49-F238E27FC236}">
                <a16:creationId xmlns="" xmlns:a16="http://schemas.microsoft.com/office/drawing/2014/main" id="{87659AD0-FABF-CB41-BA2C-12723949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436" y="1265238"/>
            <a:ext cx="5953111" cy="4525962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endParaRPr lang="it-IT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Mantenuta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aggiornata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la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sezione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“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Amministrazione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Trasparente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” con la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pubblicazione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dei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documenti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e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dei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dati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richiesti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dalla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normativa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vigente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>
              <a:buClr>
                <a:schemeClr val="accent4"/>
              </a:buClr>
              <a:buSzPct val="90000"/>
              <a:buNone/>
            </a:pPr>
            <a:endParaRPr lang="it-IT" sz="2000" dirty="0">
              <a:solidFill>
                <a:schemeClr val="tx2">
                  <a:lumMod val="75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Mantenuto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un costante invio delle </a:t>
            </a:r>
            <a:r>
              <a:rPr lang="it-IT" i="1" dirty="0">
                <a:solidFill>
                  <a:schemeClr val="tx2">
                    <a:lumMod val="75000"/>
                  </a:schemeClr>
                </a:solidFill>
              </a:rPr>
              <a:t>newsletters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 come mezzo tempestivo d’informazione sugli avvenimenti importanti dell’Ordine.</a:t>
            </a:r>
            <a:endParaRPr lang="it-IT" i="1" dirty="0">
              <a:solidFill>
                <a:schemeClr val="tx2">
                  <a:lumMod val="75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endParaRPr lang="en-US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387" name="CasellaDiTesto 3">
            <a:extLst>
              <a:ext uri="{FF2B5EF4-FFF2-40B4-BE49-F238E27FC236}">
                <a16:creationId xmlns="" xmlns:a16="http://schemas.microsoft.com/office/drawing/2014/main" id="{6C2859D0-B46F-124B-80AB-14B74F96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53138"/>
            <a:ext cx="9144000" cy="369332"/>
          </a:xfrm>
          <a:prstGeom prst="rect">
            <a:avLst/>
          </a:prstGeom>
          <a:solidFill>
            <a:srgbClr val="045F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16389" name="CasellaDiTesto 11">
            <a:extLst>
              <a:ext uri="{FF2B5EF4-FFF2-40B4-BE49-F238E27FC236}">
                <a16:creationId xmlns="" xmlns:a16="http://schemas.microsoft.com/office/drawing/2014/main" id="{31A7A329-32E6-5C4E-9C17-4E078E393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1" y="6148388"/>
            <a:ext cx="4119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ASSEMBLEA ANNUALE</a:t>
            </a:r>
          </a:p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ROMA 26 NOVEMBRE 2016</a:t>
            </a:r>
          </a:p>
        </p:txBody>
      </p:sp>
      <p:pic>
        <p:nvPicPr>
          <p:cNvPr id="16390" name="Immagine 13">
            <a:extLst>
              <a:ext uri="{FF2B5EF4-FFF2-40B4-BE49-F238E27FC236}">
                <a16:creationId xmlns="" xmlns:a16="http://schemas.microsoft.com/office/drawing/2014/main" id="{750206B1-245B-3246-8E77-86A7B81D8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4529"/>
          <a:stretch>
            <a:fillRect/>
          </a:stretch>
        </p:blipFill>
        <p:spPr bwMode="auto">
          <a:xfrm>
            <a:off x="1524000" y="6053138"/>
            <a:ext cx="20320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="" xmlns:a16="http://schemas.microsoft.com/office/drawing/2014/main" id="{159C878C-8281-134D-87C1-54ECC8D97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3035" y="5554133"/>
            <a:ext cx="2155529" cy="1216907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FACCAC64-E2FF-4CD0-A5C7-EFD15D65413D}"/>
              </a:ext>
            </a:extLst>
          </p:cNvPr>
          <p:cNvSpPr txBox="1"/>
          <p:nvPr/>
        </p:nvSpPr>
        <p:spPr>
          <a:xfrm>
            <a:off x="1853967" y="326123"/>
            <a:ext cx="8070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solidFill>
                  <a:schemeClr val="tx2">
                    <a:lumMod val="75000"/>
                  </a:schemeClr>
                </a:solidFill>
              </a:rPr>
              <a:t>CONSUNTIVO COMMISSIONE WEB</a:t>
            </a:r>
          </a:p>
        </p:txBody>
      </p:sp>
      <p:pic>
        <p:nvPicPr>
          <p:cNvPr id="2054" name="Picture 6" descr="Creare un sito web in WordPress: ecco i vantaggi in 6 punti essenziali –  Creazione siti internet, Realizzazione siti web, e-commerce, blog, portali,  siti iphone, software, Milano">
            <a:extLst>
              <a:ext uri="{FF2B5EF4-FFF2-40B4-BE49-F238E27FC236}">
                <a16:creationId xmlns="" xmlns:a16="http://schemas.microsoft.com/office/drawing/2014/main" id="{1189FA14-7CCC-4204-8EA3-0E5410A5B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189" y="972454"/>
            <a:ext cx="4524375" cy="4191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04371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137</Words>
  <Application>Microsoft Office PowerPoint</Application>
  <PresentationFormat>Personalizzato</PresentationFormat>
  <Paragraphs>28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               </vt:lpstr>
      <vt:lpstr>                </vt:lpstr>
      <vt:lpstr>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aurelio filippini</dc:creator>
  <cp:lastModifiedBy>Utente</cp:lastModifiedBy>
  <cp:revision>20</cp:revision>
  <dcterms:created xsi:type="dcterms:W3CDTF">2019-02-15T07:07:25Z</dcterms:created>
  <dcterms:modified xsi:type="dcterms:W3CDTF">2022-03-18T09:16:16Z</dcterms:modified>
</cp:coreProperties>
</file>