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309" r:id="rId3"/>
    <p:sldId id="312" r:id="rId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10"/>
    <p:restoredTop sz="94632"/>
  </p:normalViewPr>
  <p:slideViewPr>
    <p:cSldViewPr snapToGrid="0" snapToObjects="1">
      <p:cViewPr varScale="1">
        <p:scale>
          <a:sx n="91" d="100"/>
          <a:sy n="91" d="100"/>
        </p:scale>
        <p:origin x="-102"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E6D175D-30C0-1940-8D15-79AEAB97AFE5}"/>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xmlns="" id="{187367EB-90E6-BF43-93FB-E4858A7AEC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xmlns="" id="{7B7BDB0F-A730-2E48-9EB0-47E157B1DB35}"/>
              </a:ext>
            </a:extLst>
          </p:cNvPr>
          <p:cNvSpPr>
            <a:spLocks noGrp="1"/>
          </p:cNvSpPr>
          <p:nvPr>
            <p:ph type="dt" sz="half" idx="10"/>
          </p:nvPr>
        </p:nvSpPr>
        <p:spPr/>
        <p:txBody>
          <a:bodyPr/>
          <a:lstStyle/>
          <a:p>
            <a:fld id="{408D0240-DFF4-3542-BF1A-6DE731B80454}" type="datetimeFigureOut">
              <a:rPr lang="it-IT" smtClean="0"/>
              <a:pPr/>
              <a:t>17/03/2022</a:t>
            </a:fld>
            <a:endParaRPr lang="it-IT"/>
          </a:p>
        </p:txBody>
      </p:sp>
      <p:sp>
        <p:nvSpPr>
          <p:cNvPr id="5" name="Segnaposto piè di pagina 4">
            <a:extLst>
              <a:ext uri="{FF2B5EF4-FFF2-40B4-BE49-F238E27FC236}">
                <a16:creationId xmlns:a16="http://schemas.microsoft.com/office/drawing/2014/main" xmlns="" id="{06CF1AF3-06CB-8D44-BCC4-035585C91C8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6EA88C9D-9E05-E749-9293-6B74F7B25623}"/>
              </a:ext>
            </a:extLst>
          </p:cNvPr>
          <p:cNvSpPr>
            <a:spLocks noGrp="1"/>
          </p:cNvSpPr>
          <p:nvPr>
            <p:ph type="sldNum" sz="quarter" idx="12"/>
          </p:nvPr>
        </p:nvSpPr>
        <p:spPr/>
        <p:txBody>
          <a:bodyPr/>
          <a:lstStyle/>
          <a:p>
            <a:fld id="{40C8E721-ACB9-DB4C-BD73-30BE75E41D4B}" type="slidenum">
              <a:rPr lang="it-IT" smtClean="0"/>
              <a:pPr/>
              <a:t>‹N›</a:t>
            </a:fld>
            <a:endParaRPr lang="it-IT"/>
          </a:p>
        </p:txBody>
      </p:sp>
    </p:spTree>
    <p:extLst>
      <p:ext uri="{BB962C8B-B14F-4D97-AF65-F5344CB8AC3E}">
        <p14:creationId xmlns:p14="http://schemas.microsoft.com/office/powerpoint/2010/main" xmlns="" val="798296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959FAB8-F1A2-1C42-AFF8-F9E8A4EEA066}"/>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xmlns="" id="{D21A5840-AE31-DA44-8075-12A7A8DF13EF}"/>
              </a:ext>
            </a:extLst>
          </p:cNvPr>
          <p:cNvSpPr>
            <a:spLocks noGrp="1"/>
          </p:cNvSpPr>
          <p:nvPr>
            <p:ph type="body" orient="vert" idx="1"/>
          </p:nvPr>
        </p:nvSpPr>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xmlns="" id="{DB962411-9C14-3E45-9353-4299D89B1971}"/>
              </a:ext>
            </a:extLst>
          </p:cNvPr>
          <p:cNvSpPr>
            <a:spLocks noGrp="1"/>
          </p:cNvSpPr>
          <p:nvPr>
            <p:ph type="dt" sz="half" idx="10"/>
          </p:nvPr>
        </p:nvSpPr>
        <p:spPr/>
        <p:txBody>
          <a:bodyPr/>
          <a:lstStyle/>
          <a:p>
            <a:fld id="{408D0240-DFF4-3542-BF1A-6DE731B80454}" type="datetimeFigureOut">
              <a:rPr lang="it-IT" smtClean="0"/>
              <a:pPr/>
              <a:t>17/03/2022</a:t>
            </a:fld>
            <a:endParaRPr lang="it-IT"/>
          </a:p>
        </p:txBody>
      </p:sp>
      <p:sp>
        <p:nvSpPr>
          <p:cNvPr id="5" name="Segnaposto piè di pagina 4">
            <a:extLst>
              <a:ext uri="{FF2B5EF4-FFF2-40B4-BE49-F238E27FC236}">
                <a16:creationId xmlns:a16="http://schemas.microsoft.com/office/drawing/2014/main" xmlns="" id="{ADE4CE95-7991-F140-960E-B7F1D88318C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0D639997-49CC-3341-83FF-85DB2AE3EE4A}"/>
              </a:ext>
            </a:extLst>
          </p:cNvPr>
          <p:cNvSpPr>
            <a:spLocks noGrp="1"/>
          </p:cNvSpPr>
          <p:nvPr>
            <p:ph type="sldNum" sz="quarter" idx="12"/>
          </p:nvPr>
        </p:nvSpPr>
        <p:spPr/>
        <p:txBody>
          <a:bodyPr/>
          <a:lstStyle/>
          <a:p>
            <a:fld id="{40C8E721-ACB9-DB4C-BD73-30BE75E41D4B}" type="slidenum">
              <a:rPr lang="it-IT" smtClean="0"/>
              <a:pPr/>
              <a:t>‹N›</a:t>
            </a:fld>
            <a:endParaRPr lang="it-IT"/>
          </a:p>
        </p:txBody>
      </p:sp>
    </p:spTree>
    <p:extLst>
      <p:ext uri="{BB962C8B-B14F-4D97-AF65-F5344CB8AC3E}">
        <p14:creationId xmlns:p14="http://schemas.microsoft.com/office/powerpoint/2010/main" xmlns="" val="1949723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xmlns="" id="{C3D49E00-540E-6449-8000-25508E87190F}"/>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xmlns="" id="{99BCC8E7-59CD-7849-B036-41D2DF334E66}"/>
              </a:ext>
            </a:extLst>
          </p:cNvPr>
          <p:cNvSpPr>
            <a:spLocks noGrp="1"/>
          </p:cNvSpPr>
          <p:nvPr>
            <p:ph type="body" orient="vert" idx="1"/>
          </p:nvPr>
        </p:nvSpPr>
        <p:spPr>
          <a:xfrm>
            <a:off x="838200" y="365125"/>
            <a:ext cx="7734300" cy="5811838"/>
          </a:xfrm>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xmlns="" id="{9070A4B0-8216-2047-BFE8-FA9E57888C52}"/>
              </a:ext>
            </a:extLst>
          </p:cNvPr>
          <p:cNvSpPr>
            <a:spLocks noGrp="1"/>
          </p:cNvSpPr>
          <p:nvPr>
            <p:ph type="dt" sz="half" idx="10"/>
          </p:nvPr>
        </p:nvSpPr>
        <p:spPr/>
        <p:txBody>
          <a:bodyPr/>
          <a:lstStyle/>
          <a:p>
            <a:fld id="{408D0240-DFF4-3542-BF1A-6DE731B80454}" type="datetimeFigureOut">
              <a:rPr lang="it-IT" smtClean="0"/>
              <a:pPr/>
              <a:t>17/03/2022</a:t>
            </a:fld>
            <a:endParaRPr lang="it-IT"/>
          </a:p>
        </p:txBody>
      </p:sp>
      <p:sp>
        <p:nvSpPr>
          <p:cNvPr id="5" name="Segnaposto piè di pagina 4">
            <a:extLst>
              <a:ext uri="{FF2B5EF4-FFF2-40B4-BE49-F238E27FC236}">
                <a16:creationId xmlns:a16="http://schemas.microsoft.com/office/drawing/2014/main" xmlns="" id="{A2C1C32C-79F3-6C41-80A2-AE28AA589F8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E7475B33-13D4-2844-8E07-B9DE328F7A36}"/>
              </a:ext>
            </a:extLst>
          </p:cNvPr>
          <p:cNvSpPr>
            <a:spLocks noGrp="1"/>
          </p:cNvSpPr>
          <p:nvPr>
            <p:ph type="sldNum" sz="quarter" idx="12"/>
          </p:nvPr>
        </p:nvSpPr>
        <p:spPr/>
        <p:txBody>
          <a:bodyPr/>
          <a:lstStyle/>
          <a:p>
            <a:fld id="{40C8E721-ACB9-DB4C-BD73-30BE75E41D4B}" type="slidenum">
              <a:rPr lang="it-IT" smtClean="0"/>
              <a:pPr/>
              <a:t>‹N›</a:t>
            </a:fld>
            <a:endParaRPr lang="it-IT"/>
          </a:p>
        </p:txBody>
      </p:sp>
    </p:spTree>
    <p:extLst>
      <p:ext uri="{BB962C8B-B14F-4D97-AF65-F5344CB8AC3E}">
        <p14:creationId xmlns:p14="http://schemas.microsoft.com/office/powerpoint/2010/main" xmlns="" val="199535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F4D2346-69C7-C248-BDD7-9637988FB029}"/>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C88C8168-C8DF-CB47-B4F8-A66E38E41B56}"/>
              </a:ext>
            </a:extLst>
          </p:cNvPr>
          <p:cNvSpPr>
            <a:spLocks noGrp="1"/>
          </p:cNvSpPr>
          <p:nvPr>
            <p:ph idx="1"/>
          </p:nvPr>
        </p:nvSpPr>
        <p:spPr/>
        <p:txBody>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xmlns="" id="{1B709A1D-3349-5242-9584-63400B252C5D}"/>
              </a:ext>
            </a:extLst>
          </p:cNvPr>
          <p:cNvSpPr>
            <a:spLocks noGrp="1"/>
          </p:cNvSpPr>
          <p:nvPr>
            <p:ph type="dt" sz="half" idx="10"/>
          </p:nvPr>
        </p:nvSpPr>
        <p:spPr/>
        <p:txBody>
          <a:bodyPr/>
          <a:lstStyle/>
          <a:p>
            <a:fld id="{408D0240-DFF4-3542-BF1A-6DE731B80454}" type="datetimeFigureOut">
              <a:rPr lang="it-IT" smtClean="0"/>
              <a:pPr/>
              <a:t>17/03/2022</a:t>
            </a:fld>
            <a:endParaRPr lang="it-IT"/>
          </a:p>
        </p:txBody>
      </p:sp>
      <p:sp>
        <p:nvSpPr>
          <p:cNvPr id="5" name="Segnaposto piè di pagina 4">
            <a:extLst>
              <a:ext uri="{FF2B5EF4-FFF2-40B4-BE49-F238E27FC236}">
                <a16:creationId xmlns:a16="http://schemas.microsoft.com/office/drawing/2014/main" xmlns="" id="{07200F9A-96C2-8447-98CB-C5C16965667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18227B1D-78BF-C44A-A26E-5CDAE59F7479}"/>
              </a:ext>
            </a:extLst>
          </p:cNvPr>
          <p:cNvSpPr>
            <a:spLocks noGrp="1"/>
          </p:cNvSpPr>
          <p:nvPr>
            <p:ph type="sldNum" sz="quarter" idx="12"/>
          </p:nvPr>
        </p:nvSpPr>
        <p:spPr/>
        <p:txBody>
          <a:bodyPr/>
          <a:lstStyle/>
          <a:p>
            <a:fld id="{40C8E721-ACB9-DB4C-BD73-30BE75E41D4B}" type="slidenum">
              <a:rPr lang="it-IT" smtClean="0"/>
              <a:pPr/>
              <a:t>‹N›</a:t>
            </a:fld>
            <a:endParaRPr lang="it-IT"/>
          </a:p>
        </p:txBody>
      </p:sp>
    </p:spTree>
    <p:extLst>
      <p:ext uri="{BB962C8B-B14F-4D97-AF65-F5344CB8AC3E}">
        <p14:creationId xmlns:p14="http://schemas.microsoft.com/office/powerpoint/2010/main" xmlns="" val="2888901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F91E015-4FBF-2848-AF94-E10CD14710A4}"/>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176FC91B-0BBF-C547-9C64-B4153D60FB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xmlns="" id="{C2C92C18-5442-3843-927B-DD43DB656126}"/>
              </a:ext>
            </a:extLst>
          </p:cNvPr>
          <p:cNvSpPr>
            <a:spLocks noGrp="1"/>
          </p:cNvSpPr>
          <p:nvPr>
            <p:ph type="dt" sz="half" idx="10"/>
          </p:nvPr>
        </p:nvSpPr>
        <p:spPr/>
        <p:txBody>
          <a:bodyPr/>
          <a:lstStyle/>
          <a:p>
            <a:fld id="{408D0240-DFF4-3542-BF1A-6DE731B80454}" type="datetimeFigureOut">
              <a:rPr lang="it-IT" smtClean="0"/>
              <a:pPr/>
              <a:t>17/03/2022</a:t>
            </a:fld>
            <a:endParaRPr lang="it-IT"/>
          </a:p>
        </p:txBody>
      </p:sp>
      <p:sp>
        <p:nvSpPr>
          <p:cNvPr id="5" name="Segnaposto piè di pagina 4">
            <a:extLst>
              <a:ext uri="{FF2B5EF4-FFF2-40B4-BE49-F238E27FC236}">
                <a16:creationId xmlns:a16="http://schemas.microsoft.com/office/drawing/2014/main" xmlns="" id="{B53075D7-4FD1-684B-80C0-1B1B1EBF351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A764E4C0-43BF-7148-AF51-852EABB6D94C}"/>
              </a:ext>
            </a:extLst>
          </p:cNvPr>
          <p:cNvSpPr>
            <a:spLocks noGrp="1"/>
          </p:cNvSpPr>
          <p:nvPr>
            <p:ph type="sldNum" sz="quarter" idx="12"/>
          </p:nvPr>
        </p:nvSpPr>
        <p:spPr/>
        <p:txBody>
          <a:bodyPr/>
          <a:lstStyle/>
          <a:p>
            <a:fld id="{40C8E721-ACB9-DB4C-BD73-30BE75E41D4B}" type="slidenum">
              <a:rPr lang="it-IT" smtClean="0"/>
              <a:pPr/>
              <a:t>‹N›</a:t>
            </a:fld>
            <a:endParaRPr lang="it-IT"/>
          </a:p>
        </p:txBody>
      </p:sp>
    </p:spTree>
    <p:extLst>
      <p:ext uri="{BB962C8B-B14F-4D97-AF65-F5344CB8AC3E}">
        <p14:creationId xmlns:p14="http://schemas.microsoft.com/office/powerpoint/2010/main" xmlns="" val="886327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98AF1AA-23E8-9C47-9C3F-BB5131189C8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62F31BED-EC8B-4A4B-B3B3-1F7C3A5D254C}"/>
              </a:ext>
            </a:extLst>
          </p:cNvPr>
          <p:cNvSpPr>
            <a:spLocks noGrp="1"/>
          </p:cNvSpPr>
          <p:nvPr>
            <p:ph sz="half" idx="1"/>
          </p:nvPr>
        </p:nvSpPr>
        <p:spPr>
          <a:xfrm>
            <a:off x="838200" y="1825625"/>
            <a:ext cx="5181600" cy="4351338"/>
          </a:xfrm>
        </p:spPr>
        <p:txBody>
          <a:body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xmlns="" id="{449B82E7-42BA-CB45-992D-2494509A7354}"/>
              </a:ext>
            </a:extLst>
          </p:cNvPr>
          <p:cNvSpPr>
            <a:spLocks noGrp="1"/>
          </p:cNvSpPr>
          <p:nvPr>
            <p:ph sz="half" idx="2"/>
          </p:nvPr>
        </p:nvSpPr>
        <p:spPr>
          <a:xfrm>
            <a:off x="6172200" y="1825625"/>
            <a:ext cx="5181600" cy="4351338"/>
          </a:xfrm>
        </p:spPr>
        <p:txBody>
          <a:body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xmlns="" id="{B8853775-2276-6047-A064-A02638EB82B1}"/>
              </a:ext>
            </a:extLst>
          </p:cNvPr>
          <p:cNvSpPr>
            <a:spLocks noGrp="1"/>
          </p:cNvSpPr>
          <p:nvPr>
            <p:ph type="dt" sz="half" idx="10"/>
          </p:nvPr>
        </p:nvSpPr>
        <p:spPr/>
        <p:txBody>
          <a:bodyPr/>
          <a:lstStyle/>
          <a:p>
            <a:fld id="{408D0240-DFF4-3542-BF1A-6DE731B80454}" type="datetimeFigureOut">
              <a:rPr lang="it-IT" smtClean="0"/>
              <a:pPr/>
              <a:t>17/03/2022</a:t>
            </a:fld>
            <a:endParaRPr lang="it-IT"/>
          </a:p>
        </p:txBody>
      </p:sp>
      <p:sp>
        <p:nvSpPr>
          <p:cNvPr id="6" name="Segnaposto piè di pagina 5">
            <a:extLst>
              <a:ext uri="{FF2B5EF4-FFF2-40B4-BE49-F238E27FC236}">
                <a16:creationId xmlns:a16="http://schemas.microsoft.com/office/drawing/2014/main" xmlns="" id="{3BFB879A-A7A0-4B4E-B1FE-8F64175CA29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290FE5D4-5EB9-7F44-B70D-32640EAD3545}"/>
              </a:ext>
            </a:extLst>
          </p:cNvPr>
          <p:cNvSpPr>
            <a:spLocks noGrp="1"/>
          </p:cNvSpPr>
          <p:nvPr>
            <p:ph type="sldNum" sz="quarter" idx="12"/>
          </p:nvPr>
        </p:nvSpPr>
        <p:spPr/>
        <p:txBody>
          <a:bodyPr/>
          <a:lstStyle/>
          <a:p>
            <a:fld id="{40C8E721-ACB9-DB4C-BD73-30BE75E41D4B}" type="slidenum">
              <a:rPr lang="it-IT" smtClean="0"/>
              <a:pPr/>
              <a:t>‹N›</a:t>
            </a:fld>
            <a:endParaRPr lang="it-IT"/>
          </a:p>
        </p:txBody>
      </p:sp>
    </p:spTree>
    <p:extLst>
      <p:ext uri="{BB962C8B-B14F-4D97-AF65-F5344CB8AC3E}">
        <p14:creationId xmlns:p14="http://schemas.microsoft.com/office/powerpoint/2010/main" xmlns="" val="2264992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A63DEBC-8294-6C40-B2D4-F071A67DC3A6}"/>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6EE264BD-38EC-584C-B039-99579A3F81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xmlns="" id="{E0D8ECFB-18AD-5642-8BDF-D415AB734542}"/>
              </a:ext>
            </a:extLst>
          </p:cNvPr>
          <p:cNvSpPr>
            <a:spLocks noGrp="1"/>
          </p:cNvSpPr>
          <p:nvPr>
            <p:ph sz="half" idx="2"/>
          </p:nvPr>
        </p:nvSpPr>
        <p:spPr>
          <a:xfrm>
            <a:off x="839788" y="2505075"/>
            <a:ext cx="5157787" cy="3684588"/>
          </a:xfrm>
        </p:spPr>
        <p:txBody>
          <a:bodyPr/>
          <a:lstStyle/>
          <a:p>
            <a:r>
              <a:rPr lang="it-IT"/>
              <a:t>Modifica gli stili del testo dello schema
Secondo livello
Terzo livello
Quarto livello
Quinto livello</a:t>
            </a:r>
          </a:p>
        </p:txBody>
      </p:sp>
      <p:sp>
        <p:nvSpPr>
          <p:cNvPr id="5" name="Segnaposto testo 4">
            <a:extLst>
              <a:ext uri="{FF2B5EF4-FFF2-40B4-BE49-F238E27FC236}">
                <a16:creationId xmlns:a16="http://schemas.microsoft.com/office/drawing/2014/main" xmlns="" id="{80980AE7-8FAC-5B42-BE63-1F51D12F2D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6" name="Segnaposto contenuto 5">
            <a:extLst>
              <a:ext uri="{FF2B5EF4-FFF2-40B4-BE49-F238E27FC236}">
                <a16:creationId xmlns:a16="http://schemas.microsoft.com/office/drawing/2014/main" xmlns="" id="{96D0CFB5-B0B8-ED49-ADBB-957D156FD3AB}"/>
              </a:ext>
            </a:extLst>
          </p:cNvPr>
          <p:cNvSpPr>
            <a:spLocks noGrp="1"/>
          </p:cNvSpPr>
          <p:nvPr>
            <p:ph sz="quarter" idx="4"/>
          </p:nvPr>
        </p:nvSpPr>
        <p:spPr>
          <a:xfrm>
            <a:off x="6172200" y="2505075"/>
            <a:ext cx="5183188" cy="3684588"/>
          </a:xfrm>
        </p:spPr>
        <p:txBody>
          <a:bodyPr/>
          <a:lstStyle/>
          <a:p>
            <a:r>
              <a:rPr lang="it-IT"/>
              <a:t>Modifica gli stili del testo dello schema
Secondo livello
Terzo livello
Quarto livello
Quinto livello</a:t>
            </a:r>
          </a:p>
        </p:txBody>
      </p:sp>
      <p:sp>
        <p:nvSpPr>
          <p:cNvPr id="7" name="Segnaposto data 6">
            <a:extLst>
              <a:ext uri="{FF2B5EF4-FFF2-40B4-BE49-F238E27FC236}">
                <a16:creationId xmlns:a16="http://schemas.microsoft.com/office/drawing/2014/main" xmlns="" id="{A3AD64B5-3E87-E34A-AFD6-621ECD944499}"/>
              </a:ext>
            </a:extLst>
          </p:cNvPr>
          <p:cNvSpPr>
            <a:spLocks noGrp="1"/>
          </p:cNvSpPr>
          <p:nvPr>
            <p:ph type="dt" sz="half" idx="10"/>
          </p:nvPr>
        </p:nvSpPr>
        <p:spPr/>
        <p:txBody>
          <a:bodyPr/>
          <a:lstStyle/>
          <a:p>
            <a:fld id="{408D0240-DFF4-3542-BF1A-6DE731B80454}" type="datetimeFigureOut">
              <a:rPr lang="it-IT" smtClean="0"/>
              <a:pPr/>
              <a:t>17/03/2022</a:t>
            </a:fld>
            <a:endParaRPr lang="it-IT"/>
          </a:p>
        </p:txBody>
      </p:sp>
      <p:sp>
        <p:nvSpPr>
          <p:cNvPr id="8" name="Segnaposto piè di pagina 7">
            <a:extLst>
              <a:ext uri="{FF2B5EF4-FFF2-40B4-BE49-F238E27FC236}">
                <a16:creationId xmlns:a16="http://schemas.microsoft.com/office/drawing/2014/main" xmlns="" id="{50DA6DE9-5CF5-E849-B956-C27B63E744C7}"/>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xmlns="" id="{75839130-99DB-3848-A1C0-825342D3D811}"/>
              </a:ext>
            </a:extLst>
          </p:cNvPr>
          <p:cNvSpPr>
            <a:spLocks noGrp="1"/>
          </p:cNvSpPr>
          <p:nvPr>
            <p:ph type="sldNum" sz="quarter" idx="12"/>
          </p:nvPr>
        </p:nvSpPr>
        <p:spPr/>
        <p:txBody>
          <a:bodyPr/>
          <a:lstStyle/>
          <a:p>
            <a:fld id="{40C8E721-ACB9-DB4C-BD73-30BE75E41D4B}" type="slidenum">
              <a:rPr lang="it-IT" smtClean="0"/>
              <a:pPr/>
              <a:t>‹N›</a:t>
            </a:fld>
            <a:endParaRPr lang="it-IT"/>
          </a:p>
        </p:txBody>
      </p:sp>
    </p:spTree>
    <p:extLst>
      <p:ext uri="{BB962C8B-B14F-4D97-AF65-F5344CB8AC3E}">
        <p14:creationId xmlns:p14="http://schemas.microsoft.com/office/powerpoint/2010/main" xmlns="" val="4181455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E9A6ED4-0898-7042-AAF8-7E8DA17A8088}"/>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xmlns="" id="{E183188E-398C-654E-9C24-EE63AB8985DC}"/>
              </a:ext>
            </a:extLst>
          </p:cNvPr>
          <p:cNvSpPr>
            <a:spLocks noGrp="1"/>
          </p:cNvSpPr>
          <p:nvPr>
            <p:ph type="dt" sz="half" idx="10"/>
          </p:nvPr>
        </p:nvSpPr>
        <p:spPr/>
        <p:txBody>
          <a:bodyPr/>
          <a:lstStyle/>
          <a:p>
            <a:fld id="{408D0240-DFF4-3542-BF1A-6DE731B80454}" type="datetimeFigureOut">
              <a:rPr lang="it-IT" smtClean="0"/>
              <a:pPr/>
              <a:t>17/03/2022</a:t>
            </a:fld>
            <a:endParaRPr lang="it-IT"/>
          </a:p>
        </p:txBody>
      </p:sp>
      <p:sp>
        <p:nvSpPr>
          <p:cNvPr id="4" name="Segnaposto piè di pagina 3">
            <a:extLst>
              <a:ext uri="{FF2B5EF4-FFF2-40B4-BE49-F238E27FC236}">
                <a16:creationId xmlns:a16="http://schemas.microsoft.com/office/drawing/2014/main" xmlns="" id="{4432597E-FF53-1B43-837E-AF513264F1D3}"/>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xmlns="" id="{A4DC2F15-F91E-2740-A69F-EF70E932D97A}"/>
              </a:ext>
            </a:extLst>
          </p:cNvPr>
          <p:cNvSpPr>
            <a:spLocks noGrp="1"/>
          </p:cNvSpPr>
          <p:nvPr>
            <p:ph type="sldNum" sz="quarter" idx="12"/>
          </p:nvPr>
        </p:nvSpPr>
        <p:spPr/>
        <p:txBody>
          <a:bodyPr/>
          <a:lstStyle/>
          <a:p>
            <a:fld id="{40C8E721-ACB9-DB4C-BD73-30BE75E41D4B}" type="slidenum">
              <a:rPr lang="it-IT" smtClean="0"/>
              <a:pPr/>
              <a:t>‹N›</a:t>
            </a:fld>
            <a:endParaRPr lang="it-IT"/>
          </a:p>
        </p:txBody>
      </p:sp>
    </p:spTree>
    <p:extLst>
      <p:ext uri="{BB962C8B-B14F-4D97-AF65-F5344CB8AC3E}">
        <p14:creationId xmlns:p14="http://schemas.microsoft.com/office/powerpoint/2010/main" xmlns="" val="333067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xmlns="" id="{7E02D9B8-F646-E144-B7B4-A011614A5E9C}"/>
              </a:ext>
            </a:extLst>
          </p:cNvPr>
          <p:cNvSpPr>
            <a:spLocks noGrp="1"/>
          </p:cNvSpPr>
          <p:nvPr>
            <p:ph type="dt" sz="half" idx="10"/>
          </p:nvPr>
        </p:nvSpPr>
        <p:spPr/>
        <p:txBody>
          <a:bodyPr/>
          <a:lstStyle/>
          <a:p>
            <a:fld id="{408D0240-DFF4-3542-BF1A-6DE731B80454}" type="datetimeFigureOut">
              <a:rPr lang="it-IT" smtClean="0"/>
              <a:pPr/>
              <a:t>17/03/2022</a:t>
            </a:fld>
            <a:endParaRPr lang="it-IT"/>
          </a:p>
        </p:txBody>
      </p:sp>
      <p:sp>
        <p:nvSpPr>
          <p:cNvPr id="3" name="Segnaposto piè di pagina 2">
            <a:extLst>
              <a:ext uri="{FF2B5EF4-FFF2-40B4-BE49-F238E27FC236}">
                <a16:creationId xmlns:a16="http://schemas.microsoft.com/office/drawing/2014/main" xmlns="" id="{23C619C8-2731-7A46-8D5D-19D1EC84532B}"/>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xmlns="" id="{D14AE024-37BA-8E48-977B-690A606D3169}"/>
              </a:ext>
            </a:extLst>
          </p:cNvPr>
          <p:cNvSpPr>
            <a:spLocks noGrp="1"/>
          </p:cNvSpPr>
          <p:nvPr>
            <p:ph type="sldNum" sz="quarter" idx="12"/>
          </p:nvPr>
        </p:nvSpPr>
        <p:spPr/>
        <p:txBody>
          <a:bodyPr/>
          <a:lstStyle/>
          <a:p>
            <a:fld id="{40C8E721-ACB9-DB4C-BD73-30BE75E41D4B}" type="slidenum">
              <a:rPr lang="it-IT" smtClean="0"/>
              <a:pPr/>
              <a:t>‹N›</a:t>
            </a:fld>
            <a:endParaRPr lang="it-IT"/>
          </a:p>
        </p:txBody>
      </p:sp>
    </p:spTree>
    <p:extLst>
      <p:ext uri="{BB962C8B-B14F-4D97-AF65-F5344CB8AC3E}">
        <p14:creationId xmlns:p14="http://schemas.microsoft.com/office/powerpoint/2010/main" xmlns="" val="850636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A6AD8B7-AD8B-9745-B19C-B04ABB140F7C}"/>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E371F59B-3752-8F43-9E33-4E6B0E1CCA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it-IT"/>
              <a:t>Modifica gli stili del testo dello schema
Secondo livello
Terzo livello
Quarto livello
Quinto livello</a:t>
            </a:r>
          </a:p>
        </p:txBody>
      </p:sp>
      <p:sp>
        <p:nvSpPr>
          <p:cNvPr id="4" name="Segnaposto testo 3">
            <a:extLst>
              <a:ext uri="{FF2B5EF4-FFF2-40B4-BE49-F238E27FC236}">
                <a16:creationId xmlns:a16="http://schemas.microsoft.com/office/drawing/2014/main" xmlns="" id="{2AE585F2-3869-574F-A467-CA89C39053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xmlns="" id="{936F3A49-C611-D444-87F0-ADC7754581CB}"/>
              </a:ext>
            </a:extLst>
          </p:cNvPr>
          <p:cNvSpPr>
            <a:spLocks noGrp="1"/>
          </p:cNvSpPr>
          <p:nvPr>
            <p:ph type="dt" sz="half" idx="10"/>
          </p:nvPr>
        </p:nvSpPr>
        <p:spPr/>
        <p:txBody>
          <a:bodyPr/>
          <a:lstStyle/>
          <a:p>
            <a:fld id="{408D0240-DFF4-3542-BF1A-6DE731B80454}" type="datetimeFigureOut">
              <a:rPr lang="it-IT" smtClean="0"/>
              <a:pPr/>
              <a:t>17/03/2022</a:t>
            </a:fld>
            <a:endParaRPr lang="it-IT"/>
          </a:p>
        </p:txBody>
      </p:sp>
      <p:sp>
        <p:nvSpPr>
          <p:cNvPr id="6" name="Segnaposto piè di pagina 5">
            <a:extLst>
              <a:ext uri="{FF2B5EF4-FFF2-40B4-BE49-F238E27FC236}">
                <a16:creationId xmlns:a16="http://schemas.microsoft.com/office/drawing/2014/main" xmlns="" id="{71F8CF91-7B3A-824D-A394-0ADB3D634F1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866A9ADB-4D40-0447-8C44-7D7EE586BFF2}"/>
              </a:ext>
            </a:extLst>
          </p:cNvPr>
          <p:cNvSpPr>
            <a:spLocks noGrp="1"/>
          </p:cNvSpPr>
          <p:nvPr>
            <p:ph type="sldNum" sz="quarter" idx="12"/>
          </p:nvPr>
        </p:nvSpPr>
        <p:spPr/>
        <p:txBody>
          <a:bodyPr/>
          <a:lstStyle/>
          <a:p>
            <a:fld id="{40C8E721-ACB9-DB4C-BD73-30BE75E41D4B}" type="slidenum">
              <a:rPr lang="it-IT" smtClean="0"/>
              <a:pPr/>
              <a:t>‹N›</a:t>
            </a:fld>
            <a:endParaRPr lang="it-IT"/>
          </a:p>
        </p:txBody>
      </p:sp>
    </p:spTree>
    <p:extLst>
      <p:ext uri="{BB962C8B-B14F-4D97-AF65-F5344CB8AC3E}">
        <p14:creationId xmlns:p14="http://schemas.microsoft.com/office/powerpoint/2010/main" xmlns="" val="1720381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555D10E-13DF-C242-8E05-386E99875778}"/>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xmlns="" id="{440D8585-2913-7F4F-88D8-427AF5EE4A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xmlns="" id="{AAF14D8B-3BDE-9C4A-8321-C427B69847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xmlns="" id="{614070CC-8B86-144A-8A9B-C6B9CBA1A65B}"/>
              </a:ext>
            </a:extLst>
          </p:cNvPr>
          <p:cNvSpPr>
            <a:spLocks noGrp="1"/>
          </p:cNvSpPr>
          <p:nvPr>
            <p:ph type="dt" sz="half" idx="10"/>
          </p:nvPr>
        </p:nvSpPr>
        <p:spPr/>
        <p:txBody>
          <a:bodyPr/>
          <a:lstStyle/>
          <a:p>
            <a:fld id="{408D0240-DFF4-3542-BF1A-6DE731B80454}" type="datetimeFigureOut">
              <a:rPr lang="it-IT" smtClean="0"/>
              <a:pPr/>
              <a:t>17/03/2022</a:t>
            </a:fld>
            <a:endParaRPr lang="it-IT"/>
          </a:p>
        </p:txBody>
      </p:sp>
      <p:sp>
        <p:nvSpPr>
          <p:cNvPr id="6" name="Segnaposto piè di pagina 5">
            <a:extLst>
              <a:ext uri="{FF2B5EF4-FFF2-40B4-BE49-F238E27FC236}">
                <a16:creationId xmlns:a16="http://schemas.microsoft.com/office/drawing/2014/main" xmlns="" id="{1AC90873-CD70-DA48-BE46-9D337FB91C6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A8925F49-A368-B346-AE2F-5FC39D5BE923}"/>
              </a:ext>
            </a:extLst>
          </p:cNvPr>
          <p:cNvSpPr>
            <a:spLocks noGrp="1"/>
          </p:cNvSpPr>
          <p:nvPr>
            <p:ph type="sldNum" sz="quarter" idx="12"/>
          </p:nvPr>
        </p:nvSpPr>
        <p:spPr/>
        <p:txBody>
          <a:bodyPr/>
          <a:lstStyle/>
          <a:p>
            <a:fld id="{40C8E721-ACB9-DB4C-BD73-30BE75E41D4B}" type="slidenum">
              <a:rPr lang="it-IT" smtClean="0"/>
              <a:pPr/>
              <a:t>‹N›</a:t>
            </a:fld>
            <a:endParaRPr lang="it-IT"/>
          </a:p>
        </p:txBody>
      </p:sp>
    </p:spTree>
    <p:extLst>
      <p:ext uri="{BB962C8B-B14F-4D97-AF65-F5344CB8AC3E}">
        <p14:creationId xmlns:p14="http://schemas.microsoft.com/office/powerpoint/2010/main" xmlns="" val="1229339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xmlns="" id="{3882AE47-1DEC-F445-A15F-7040D099E6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98A4EAFC-F304-FA47-B1BF-9997DC46F6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xmlns="" id="{D660671E-E373-5D49-8746-7C90797DC2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8D0240-DFF4-3542-BF1A-6DE731B80454}" type="datetimeFigureOut">
              <a:rPr lang="it-IT" smtClean="0"/>
              <a:pPr/>
              <a:t>17/03/2022</a:t>
            </a:fld>
            <a:endParaRPr lang="it-IT"/>
          </a:p>
        </p:txBody>
      </p:sp>
      <p:sp>
        <p:nvSpPr>
          <p:cNvPr id="5" name="Segnaposto piè di pagina 4">
            <a:extLst>
              <a:ext uri="{FF2B5EF4-FFF2-40B4-BE49-F238E27FC236}">
                <a16:creationId xmlns:a16="http://schemas.microsoft.com/office/drawing/2014/main" xmlns="" id="{6829C0B6-0699-BE41-B6D2-DD66F17EC6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xmlns="" id="{1D471E58-3C51-0A40-AA32-FAC6E9F15E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C8E721-ACB9-DB4C-BD73-30BE75E41D4B}" type="slidenum">
              <a:rPr lang="it-IT" smtClean="0"/>
              <a:pPr/>
              <a:t>‹N›</a:t>
            </a:fld>
            <a:endParaRPr lang="it-IT"/>
          </a:p>
        </p:txBody>
      </p:sp>
    </p:spTree>
    <p:extLst>
      <p:ext uri="{BB962C8B-B14F-4D97-AF65-F5344CB8AC3E}">
        <p14:creationId xmlns:p14="http://schemas.microsoft.com/office/powerpoint/2010/main" xmlns="" val="624606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magine 12">
            <a:extLst>
              <a:ext uri="{FF2B5EF4-FFF2-40B4-BE49-F238E27FC236}">
                <a16:creationId xmlns:a16="http://schemas.microsoft.com/office/drawing/2014/main" xmlns="" id="{A3769AC3-9EF6-7143-AA31-EB5A0EB30EDC}"/>
              </a:ext>
            </a:extLst>
          </p:cNvPr>
          <p:cNvPicPr>
            <a:picLocks noChangeAspect="1"/>
          </p:cNvPicPr>
          <p:nvPr/>
        </p:nvPicPr>
        <p:blipFill>
          <a:blip r:embed="rId2">
            <a:extLst>
              <a:ext uri="{28A0092B-C50C-407E-A947-70E740481C1C}">
                <a14:useLocalDpi xmlns:a14="http://schemas.microsoft.com/office/drawing/2010/main" xmlns="" val="0"/>
              </a:ext>
            </a:extLst>
          </a:blip>
          <a:srcRect l="23221" t="-2" r="11763" b="-2"/>
          <a:stretch>
            <a:fillRect/>
          </a:stretch>
        </p:blipFill>
        <p:spPr bwMode="auto">
          <a:xfrm>
            <a:off x="1524000" y="-9525"/>
            <a:ext cx="9151938" cy="417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Rettangolo 1">
            <a:extLst>
              <a:ext uri="{FF2B5EF4-FFF2-40B4-BE49-F238E27FC236}">
                <a16:creationId xmlns:a16="http://schemas.microsoft.com/office/drawing/2014/main" xmlns="" id="{FDDB40ED-3FDA-B243-92A0-EADBA5AA350F}"/>
              </a:ext>
            </a:extLst>
          </p:cNvPr>
          <p:cNvSpPr>
            <a:spLocks noChangeArrowheads="1"/>
          </p:cNvSpPr>
          <p:nvPr/>
        </p:nvSpPr>
        <p:spPr bwMode="auto">
          <a:xfrm>
            <a:off x="1524000" y="4149726"/>
            <a:ext cx="9144000" cy="2708275"/>
          </a:xfrm>
          <a:prstGeom prst="rect">
            <a:avLst/>
          </a:prstGeom>
          <a:solidFill>
            <a:srgbClr val="025B63"/>
          </a:solidFill>
          <a:ln w="9525">
            <a:solidFill>
              <a:srgbClr val="4A7EBB"/>
            </a:solidFill>
            <a:miter lim="800000"/>
            <a:headEnd/>
            <a:tailEnd/>
          </a:ln>
          <a:effectLst>
            <a:outerShdw blurRad="40000" dist="23000" dir="5400000" rotWithShape="0">
              <a:srgbClr val="808080">
                <a:alpha val="34998"/>
              </a:srgbClr>
            </a:outerShdw>
          </a:effectLst>
        </p:spPr>
        <p:txBody>
          <a:bodyPr anchor="ctr"/>
          <a:lstStyle/>
          <a:p>
            <a:pPr algn="ctr" eaLnBrk="1" hangingPunct="1">
              <a:defRPr/>
            </a:pPr>
            <a:endParaRPr lang="it-IT" dirty="0">
              <a:solidFill>
                <a:schemeClr val="lt1"/>
              </a:solidFill>
            </a:endParaRPr>
          </a:p>
        </p:txBody>
      </p:sp>
      <p:sp>
        <p:nvSpPr>
          <p:cNvPr id="15364" name="CasellaDiTesto 9">
            <a:extLst>
              <a:ext uri="{FF2B5EF4-FFF2-40B4-BE49-F238E27FC236}">
                <a16:creationId xmlns:a16="http://schemas.microsoft.com/office/drawing/2014/main" xmlns="" id="{72795498-DD0D-AF4E-B2B8-5634F00CFCA0}"/>
              </a:ext>
            </a:extLst>
          </p:cNvPr>
          <p:cNvSpPr txBox="1">
            <a:spLocks noChangeArrowheads="1"/>
          </p:cNvSpPr>
          <p:nvPr/>
        </p:nvSpPr>
        <p:spPr bwMode="auto">
          <a:xfrm>
            <a:off x="2654300" y="466419"/>
            <a:ext cx="6883400" cy="24929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a:r>
              <a:rPr lang="it-IT" altLang="it-IT" sz="4400" b="1" dirty="0">
                <a:solidFill>
                  <a:srgbClr val="025B63"/>
                </a:solidFill>
                <a:latin typeface="Helvetica Neue Light" panose="02000403000000020004" pitchFamily="2" charset="0"/>
              </a:rPr>
              <a:t>RELAZIONE RESPONSABILE DELLA PROTEZIONE DEI DATI</a:t>
            </a:r>
          </a:p>
          <a:p>
            <a:pPr algn="ctr"/>
            <a:r>
              <a:rPr lang="it-IT" altLang="it-IT" sz="4400" b="1" dirty="0">
                <a:solidFill>
                  <a:srgbClr val="025B63"/>
                </a:solidFill>
                <a:latin typeface="Helvetica Neue Light" panose="02000403000000020004" pitchFamily="2" charset="0"/>
              </a:rPr>
              <a:t>(DPO)</a:t>
            </a:r>
          </a:p>
          <a:p>
            <a:pPr algn="ctr"/>
            <a:endParaRPr lang="it-IT" altLang="it-IT" dirty="0">
              <a:solidFill>
                <a:srgbClr val="025B63"/>
              </a:solidFill>
              <a:latin typeface="Helvetica Neue Light" panose="02000403000000020004" pitchFamily="2" charset="0"/>
            </a:endParaRPr>
          </a:p>
        </p:txBody>
      </p:sp>
      <p:sp>
        <p:nvSpPr>
          <p:cNvPr id="15366" name="CasellaDiTesto 3">
            <a:extLst>
              <a:ext uri="{FF2B5EF4-FFF2-40B4-BE49-F238E27FC236}">
                <a16:creationId xmlns:a16="http://schemas.microsoft.com/office/drawing/2014/main" xmlns="" id="{900DB59D-5353-E14A-A2DE-E787158FBF3B}"/>
              </a:ext>
            </a:extLst>
          </p:cNvPr>
          <p:cNvSpPr txBox="1">
            <a:spLocks noChangeArrowheads="1"/>
          </p:cNvSpPr>
          <p:nvPr/>
        </p:nvSpPr>
        <p:spPr bwMode="auto">
          <a:xfrm>
            <a:off x="2157413" y="3792539"/>
            <a:ext cx="8418512" cy="7694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it-IT" altLang="it-IT" sz="4400" b="1" dirty="0">
                <a:solidFill>
                  <a:srgbClr val="FF0000"/>
                </a:solidFill>
                <a:latin typeface="HelveticaNeueLT Std Blk Ext" pitchFamily="34" charset="0"/>
              </a:rPr>
              <a:t>ASSEMBLEA ANNUALE 2022</a:t>
            </a:r>
          </a:p>
        </p:txBody>
      </p:sp>
      <p:pic>
        <p:nvPicPr>
          <p:cNvPr id="12" name="Immagine 11">
            <a:extLst>
              <a:ext uri="{FF2B5EF4-FFF2-40B4-BE49-F238E27FC236}">
                <a16:creationId xmlns:a16="http://schemas.microsoft.com/office/drawing/2014/main" xmlns="" id="{1827D50A-5C1F-1A46-B5DC-AAC74EA750C4}"/>
              </a:ext>
            </a:extLst>
          </p:cNvPr>
          <p:cNvPicPr>
            <a:picLocks noChangeAspect="1"/>
          </p:cNvPicPr>
          <p:nvPr/>
        </p:nvPicPr>
        <p:blipFill>
          <a:blip r:embed="rId3"/>
          <a:stretch>
            <a:fillRect/>
          </a:stretch>
        </p:blipFill>
        <p:spPr>
          <a:xfrm>
            <a:off x="8357467" y="5531556"/>
            <a:ext cx="2155529" cy="1216907"/>
          </a:xfrm>
          <a:prstGeom prst="rect">
            <a:avLst/>
          </a:prstGeom>
        </p:spPr>
      </p:pic>
    </p:spTree>
    <p:extLst>
      <p:ext uri="{BB962C8B-B14F-4D97-AF65-F5344CB8AC3E}">
        <p14:creationId xmlns:p14="http://schemas.microsoft.com/office/powerpoint/2010/main" xmlns="" val="926476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egnaposto contenuto 2">
            <a:extLst>
              <a:ext uri="{FF2B5EF4-FFF2-40B4-BE49-F238E27FC236}">
                <a16:creationId xmlns:a16="http://schemas.microsoft.com/office/drawing/2014/main" xmlns="" id="{87659AD0-FABF-CB41-BA2C-12723949B913}"/>
              </a:ext>
            </a:extLst>
          </p:cNvPr>
          <p:cNvSpPr>
            <a:spLocks noGrp="1"/>
          </p:cNvSpPr>
          <p:nvPr>
            <p:ph idx="1"/>
          </p:nvPr>
        </p:nvSpPr>
        <p:spPr>
          <a:xfrm>
            <a:off x="759854" y="1570606"/>
            <a:ext cx="6379177" cy="4133962"/>
          </a:xfrm>
        </p:spPr>
        <p:txBody>
          <a:bodyPr>
            <a:normAutofit fontScale="77500" lnSpcReduction="20000"/>
          </a:bodyPr>
          <a:lstStyle/>
          <a:p>
            <a:pPr algn="just"/>
            <a:r>
              <a:rPr lang="it-IT" b="0" i="0" dirty="0">
                <a:effectLst/>
                <a:latin typeface="Muli"/>
              </a:rPr>
              <a:t>Informare il titolare del trattamento dei dati sullo stato dell’arte dell’organizzazione privacy dell’Ordine, per evidenziare gli aspetti problematici riscontrati nell’applicazione concreta del GDPR e illustrare le necessità ulteriori al fine di migliorare l’organizzazione.</a:t>
            </a:r>
          </a:p>
          <a:p>
            <a:pPr algn="just"/>
            <a:r>
              <a:rPr lang="it-IT" dirty="0">
                <a:latin typeface="Muli"/>
              </a:rPr>
              <a:t>Non sono stati richiesti, perché non necessari, pareri “straordinari” del DPO.</a:t>
            </a:r>
          </a:p>
          <a:p>
            <a:pPr algn="just"/>
            <a:r>
              <a:rPr lang="it-IT" dirty="0">
                <a:latin typeface="Muli"/>
              </a:rPr>
              <a:t>E’ stato verificato che le procedure aziendali siano coerenti con l’obbiettivo di prevenire la violazione di norme (leggi, regolamenti, norme di condotta) al fine di evitare il rischio di incorrere in sanzioni, perdite finanziarie o danni reputazionali.</a:t>
            </a:r>
          </a:p>
          <a:p>
            <a:pPr algn="just"/>
            <a:endParaRPr lang="it-IT" altLang="it-IT" dirty="0"/>
          </a:p>
        </p:txBody>
      </p:sp>
      <p:sp>
        <p:nvSpPr>
          <p:cNvPr id="16387" name="CasellaDiTesto 3">
            <a:extLst>
              <a:ext uri="{FF2B5EF4-FFF2-40B4-BE49-F238E27FC236}">
                <a16:creationId xmlns:a16="http://schemas.microsoft.com/office/drawing/2014/main" xmlns="" id="{6C2859D0-B46F-124B-80AB-14B74F961E47}"/>
              </a:ext>
            </a:extLst>
          </p:cNvPr>
          <p:cNvSpPr txBox="1">
            <a:spLocks noChangeArrowheads="1"/>
          </p:cNvSpPr>
          <p:nvPr/>
        </p:nvSpPr>
        <p:spPr bwMode="auto">
          <a:xfrm>
            <a:off x="1524000" y="6053138"/>
            <a:ext cx="9144000" cy="369332"/>
          </a:xfrm>
          <a:prstGeom prst="rect">
            <a:avLst/>
          </a:prstGeom>
          <a:solidFill>
            <a:srgbClr val="045F6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endParaRPr lang="it-IT" altLang="it-IT" sz="1800"/>
          </a:p>
        </p:txBody>
      </p:sp>
      <p:sp>
        <p:nvSpPr>
          <p:cNvPr id="16389" name="CasellaDiTesto 11">
            <a:extLst>
              <a:ext uri="{FF2B5EF4-FFF2-40B4-BE49-F238E27FC236}">
                <a16:creationId xmlns:a16="http://schemas.microsoft.com/office/drawing/2014/main" xmlns="" id="{31A7A329-32E6-5C4E-9C17-4E078E393F2A}"/>
              </a:ext>
            </a:extLst>
          </p:cNvPr>
          <p:cNvSpPr txBox="1">
            <a:spLocks noChangeArrowheads="1"/>
          </p:cNvSpPr>
          <p:nvPr/>
        </p:nvSpPr>
        <p:spPr bwMode="auto">
          <a:xfrm>
            <a:off x="3556001" y="6148388"/>
            <a:ext cx="4119563"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a:r>
              <a:rPr lang="it-IT" altLang="it-IT" sz="1600" dirty="0">
                <a:solidFill>
                  <a:schemeClr val="bg1"/>
                </a:solidFill>
                <a:latin typeface="Helvetica Neue" panose="02000503000000020004" pitchFamily="2" charset="0"/>
              </a:rPr>
              <a:t>ASSEMBLEA ANNUALE</a:t>
            </a:r>
          </a:p>
          <a:p>
            <a:pPr algn="ctr"/>
            <a:r>
              <a:rPr lang="it-IT" altLang="it-IT" sz="1600" dirty="0">
                <a:solidFill>
                  <a:schemeClr val="bg1"/>
                </a:solidFill>
                <a:latin typeface="Helvetica Neue" panose="02000503000000020004" pitchFamily="2" charset="0"/>
              </a:rPr>
              <a:t>ROMA 26 NOVEMBRE 2016</a:t>
            </a:r>
          </a:p>
        </p:txBody>
      </p:sp>
      <p:pic>
        <p:nvPicPr>
          <p:cNvPr id="16390" name="Immagine 13">
            <a:extLst>
              <a:ext uri="{FF2B5EF4-FFF2-40B4-BE49-F238E27FC236}">
                <a16:creationId xmlns:a16="http://schemas.microsoft.com/office/drawing/2014/main" xmlns="" id="{750206B1-245B-3246-8E77-86A7B81D801C}"/>
              </a:ext>
            </a:extLst>
          </p:cNvPr>
          <p:cNvPicPr>
            <a:picLocks noChangeAspect="1"/>
          </p:cNvPicPr>
          <p:nvPr/>
        </p:nvPicPr>
        <p:blipFill>
          <a:blip r:embed="rId2">
            <a:extLst>
              <a:ext uri="{28A0092B-C50C-407E-A947-70E740481C1C}">
                <a14:useLocalDpi xmlns:a14="http://schemas.microsoft.com/office/drawing/2010/main" xmlns="" val="0"/>
              </a:ext>
            </a:extLst>
          </a:blip>
          <a:srcRect r="24529"/>
          <a:stretch>
            <a:fillRect/>
          </a:stretch>
        </p:blipFill>
        <p:spPr bwMode="auto">
          <a:xfrm>
            <a:off x="1524000" y="6053138"/>
            <a:ext cx="2032000" cy="798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 name="Immagine 11">
            <a:extLst>
              <a:ext uri="{FF2B5EF4-FFF2-40B4-BE49-F238E27FC236}">
                <a16:creationId xmlns:a16="http://schemas.microsoft.com/office/drawing/2014/main" xmlns="" id="{159C878C-8281-134D-87C1-54ECC8D97734}"/>
              </a:ext>
            </a:extLst>
          </p:cNvPr>
          <p:cNvPicPr>
            <a:picLocks noChangeAspect="1"/>
          </p:cNvPicPr>
          <p:nvPr/>
        </p:nvPicPr>
        <p:blipFill>
          <a:blip r:embed="rId3"/>
          <a:stretch>
            <a:fillRect/>
          </a:stretch>
        </p:blipFill>
        <p:spPr>
          <a:xfrm>
            <a:off x="9133035" y="5554133"/>
            <a:ext cx="2155529" cy="1216907"/>
          </a:xfrm>
          <a:prstGeom prst="rect">
            <a:avLst/>
          </a:prstGeom>
        </p:spPr>
      </p:pic>
      <p:sp>
        <p:nvSpPr>
          <p:cNvPr id="10" name="Titolo 1">
            <a:extLst>
              <a:ext uri="{FF2B5EF4-FFF2-40B4-BE49-F238E27FC236}">
                <a16:creationId xmlns:a16="http://schemas.microsoft.com/office/drawing/2014/main" xmlns="" id="{8955D859-A8A3-4F4F-B79B-D1359FBD1519}"/>
              </a:ext>
            </a:extLst>
          </p:cNvPr>
          <p:cNvSpPr txBox="1">
            <a:spLocks/>
          </p:cNvSpPr>
          <p:nvPr/>
        </p:nvSpPr>
        <p:spPr>
          <a:xfrm>
            <a:off x="759854" y="274638"/>
            <a:ext cx="9603346" cy="1143000"/>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altLang="it-IT" dirty="0"/>
              <a:t>             </a:t>
            </a:r>
            <a:r>
              <a:rPr lang="it-IT" altLang="it-IT" sz="4800" b="1" dirty="0">
                <a:latin typeface="Muli"/>
                <a:ea typeface="+mn-ea"/>
                <a:cs typeface="+mn-cs"/>
              </a:rPr>
              <a:t>RELAZIONE CONSUNTIVA RPD</a:t>
            </a:r>
          </a:p>
        </p:txBody>
      </p:sp>
      <p:pic>
        <p:nvPicPr>
          <p:cNvPr id="1026" name="Picture 2" descr="II° manuale diritto europeo alla protezione dei dati personali">
            <a:extLst>
              <a:ext uri="{FF2B5EF4-FFF2-40B4-BE49-F238E27FC236}">
                <a16:creationId xmlns:a16="http://schemas.microsoft.com/office/drawing/2014/main" xmlns="" id="{C6CD2922-DE9B-44BE-A7CD-7348CC1257ED}"/>
              </a:ext>
            </a:extLst>
          </p:cNvP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7315200" y="1935641"/>
            <a:ext cx="4732438" cy="212333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75133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olo 1">
            <a:extLst>
              <a:ext uri="{FF2B5EF4-FFF2-40B4-BE49-F238E27FC236}">
                <a16:creationId xmlns:a16="http://schemas.microsoft.com/office/drawing/2014/main" xmlns="" id="{1C78EE78-C60A-9F42-95DC-FAC9EC30911C}"/>
              </a:ext>
            </a:extLst>
          </p:cNvPr>
          <p:cNvSpPr>
            <a:spLocks noGrp="1"/>
          </p:cNvSpPr>
          <p:nvPr>
            <p:ph type="title"/>
          </p:nvPr>
        </p:nvSpPr>
        <p:spPr>
          <a:xfrm>
            <a:off x="847288" y="122238"/>
            <a:ext cx="9363512" cy="1143000"/>
          </a:xfrm>
        </p:spPr>
        <p:txBody>
          <a:bodyPr>
            <a:normAutofit fontScale="90000"/>
          </a:bodyPr>
          <a:lstStyle/>
          <a:p>
            <a:r>
              <a:rPr lang="it-IT" altLang="it-IT" dirty="0"/>
              <a:t>             </a:t>
            </a:r>
            <a:r>
              <a:rPr lang="it-IT" altLang="it-IT" sz="4800" b="1" dirty="0">
                <a:latin typeface="Muli"/>
                <a:ea typeface="+mn-ea"/>
                <a:cs typeface="+mn-cs"/>
              </a:rPr>
              <a:t>RELAZIONE  CONSUNTIVA  RPD</a:t>
            </a:r>
          </a:p>
        </p:txBody>
      </p:sp>
      <p:sp>
        <p:nvSpPr>
          <p:cNvPr id="16386" name="Segnaposto contenuto 2">
            <a:extLst>
              <a:ext uri="{FF2B5EF4-FFF2-40B4-BE49-F238E27FC236}">
                <a16:creationId xmlns:a16="http://schemas.microsoft.com/office/drawing/2014/main" xmlns="" id="{87659AD0-FABF-CB41-BA2C-12723949B913}"/>
              </a:ext>
            </a:extLst>
          </p:cNvPr>
          <p:cNvSpPr>
            <a:spLocks noGrp="1"/>
          </p:cNvSpPr>
          <p:nvPr>
            <p:ph idx="1"/>
          </p:nvPr>
        </p:nvSpPr>
        <p:spPr>
          <a:xfrm>
            <a:off x="759854" y="1176338"/>
            <a:ext cx="6169452" cy="4525962"/>
          </a:xfrm>
        </p:spPr>
        <p:txBody>
          <a:bodyPr>
            <a:normAutofit fontScale="92500" lnSpcReduction="10000"/>
          </a:bodyPr>
          <a:lstStyle/>
          <a:p>
            <a:pPr algn="just"/>
            <a:r>
              <a:rPr lang="it-IT" dirty="0">
                <a:latin typeface="Muli"/>
              </a:rPr>
              <a:t>E’ stato organizzato un corso ai nuovi membri dell’Ordine sul GDPR e la gestione dei dati degli iscritti;</a:t>
            </a:r>
            <a:r>
              <a:rPr lang="it-IT" dirty="0"/>
              <a:t> </a:t>
            </a:r>
          </a:p>
          <a:p>
            <a:pPr algn="just"/>
            <a:r>
              <a:rPr lang="it-IT" dirty="0"/>
              <a:t>Sono state integrate le nomine dei nuovi membri incaricati del trattamento e quindi autorizzati al trattamento;</a:t>
            </a:r>
            <a:endParaRPr lang="it-IT" b="0" i="0" dirty="0">
              <a:effectLst/>
              <a:latin typeface="Muli"/>
            </a:endParaRPr>
          </a:p>
          <a:p>
            <a:pPr lvl="0" algn="just"/>
            <a:r>
              <a:rPr lang="it-IT" dirty="0"/>
              <a:t>E’ stata predisposta la modulistica  e l’informativa sul trattamento dei dati, </a:t>
            </a:r>
            <a:r>
              <a:rPr lang="it-IT" dirty="0" smtClean="0"/>
              <a:t>resa disponibile </a:t>
            </a:r>
            <a:r>
              <a:rPr lang="it-IT" dirty="0"/>
              <a:t>a tutti gli iscritti e agli </a:t>
            </a:r>
            <a:r>
              <a:rPr lang="it-IT" dirty="0" err="1"/>
              <a:t>iscrivendi</a:t>
            </a:r>
            <a:r>
              <a:rPr lang="it-IT" dirty="0"/>
              <a:t> sulla procedura di cui al dl n. 172/2021. Per completezza, l’informativa è stata </a:t>
            </a:r>
            <a:r>
              <a:rPr lang="it-IT" dirty="0" smtClean="0"/>
              <a:t>pubblicata sul sito istituzionale; </a:t>
            </a:r>
            <a:endParaRPr lang="it-IT" dirty="0"/>
          </a:p>
          <a:p>
            <a:endParaRPr lang="it-IT" b="0" i="0" dirty="0">
              <a:effectLst/>
              <a:latin typeface="Muli"/>
            </a:endParaRPr>
          </a:p>
          <a:p>
            <a:endParaRPr lang="it-IT" altLang="it-IT" dirty="0"/>
          </a:p>
        </p:txBody>
      </p:sp>
      <p:sp>
        <p:nvSpPr>
          <p:cNvPr id="16387" name="CasellaDiTesto 3">
            <a:extLst>
              <a:ext uri="{FF2B5EF4-FFF2-40B4-BE49-F238E27FC236}">
                <a16:creationId xmlns:a16="http://schemas.microsoft.com/office/drawing/2014/main" xmlns="" id="{6C2859D0-B46F-124B-80AB-14B74F961E47}"/>
              </a:ext>
            </a:extLst>
          </p:cNvPr>
          <p:cNvSpPr txBox="1">
            <a:spLocks noChangeArrowheads="1"/>
          </p:cNvSpPr>
          <p:nvPr/>
        </p:nvSpPr>
        <p:spPr bwMode="auto">
          <a:xfrm>
            <a:off x="1524000" y="6053138"/>
            <a:ext cx="9144000" cy="369332"/>
          </a:xfrm>
          <a:prstGeom prst="rect">
            <a:avLst/>
          </a:prstGeom>
          <a:solidFill>
            <a:srgbClr val="045F6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endParaRPr lang="it-IT" altLang="it-IT" sz="1800"/>
          </a:p>
        </p:txBody>
      </p:sp>
      <p:sp>
        <p:nvSpPr>
          <p:cNvPr id="16389" name="CasellaDiTesto 11">
            <a:extLst>
              <a:ext uri="{FF2B5EF4-FFF2-40B4-BE49-F238E27FC236}">
                <a16:creationId xmlns:a16="http://schemas.microsoft.com/office/drawing/2014/main" xmlns="" id="{31A7A329-32E6-5C4E-9C17-4E078E393F2A}"/>
              </a:ext>
            </a:extLst>
          </p:cNvPr>
          <p:cNvSpPr txBox="1">
            <a:spLocks noChangeArrowheads="1"/>
          </p:cNvSpPr>
          <p:nvPr/>
        </p:nvSpPr>
        <p:spPr bwMode="auto">
          <a:xfrm>
            <a:off x="3556001" y="6148388"/>
            <a:ext cx="4119563"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a:r>
              <a:rPr lang="it-IT" altLang="it-IT" sz="1600" dirty="0">
                <a:solidFill>
                  <a:schemeClr val="bg1"/>
                </a:solidFill>
                <a:latin typeface="Helvetica Neue" panose="02000503000000020004" pitchFamily="2" charset="0"/>
              </a:rPr>
              <a:t>ASSEMBLEA ANNUALE</a:t>
            </a:r>
          </a:p>
          <a:p>
            <a:pPr algn="ctr"/>
            <a:r>
              <a:rPr lang="it-IT" altLang="it-IT" sz="1600" dirty="0">
                <a:solidFill>
                  <a:schemeClr val="bg1"/>
                </a:solidFill>
                <a:latin typeface="Helvetica Neue" panose="02000503000000020004" pitchFamily="2" charset="0"/>
              </a:rPr>
              <a:t>ROMA 26 NOVEMBRE 2016</a:t>
            </a:r>
          </a:p>
        </p:txBody>
      </p:sp>
      <p:pic>
        <p:nvPicPr>
          <p:cNvPr id="16390" name="Immagine 13">
            <a:extLst>
              <a:ext uri="{FF2B5EF4-FFF2-40B4-BE49-F238E27FC236}">
                <a16:creationId xmlns:a16="http://schemas.microsoft.com/office/drawing/2014/main" xmlns="" id="{750206B1-245B-3246-8E77-86A7B81D801C}"/>
              </a:ext>
            </a:extLst>
          </p:cNvPr>
          <p:cNvPicPr>
            <a:picLocks noChangeAspect="1"/>
          </p:cNvPicPr>
          <p:nvPr/>
        </p:nvPicPr>
        <p:blipFill>
          <a:blip r:embed="rId2">
            <a:extLst>
              <a:ext uri="{28A0092B-C50C-407E-A947-70E740481C1C}">
                <a14:useLocalDpi xmlns:a14="http://schemas.microsoft.com/office/drawing/2010/main" xmlns="" val="0"/>
              </a:ext>
            </a:extLst>
          </a:blip>
          <a:srcRect r="24529"/>
          <a:stretch>
            <a:fillRect/>
          </a:stretch>
        </p:blipFill>
        <p:spPr bwMode="auto">
          <a:xfrm>
            <a:off x="1524000" y="6053138"/>
            <a:ext cx="2032000" cy="798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 name="Immagine 11">
            <a:extLst>
              <a:ext uri="{FF2B5EF4-FFF2-40B4-BE49-F238E27FC236}">
                <a16:creationId xmlns:a16="http://schemas.microsoft.com/office/drawing/2014/main" xmlns="" id="{159C878C-8281-134D-87C1-54ECC8D97734}"/>
              </a:ext>
            </a:extLst>
          </p:cNvPr>
          <p:cNvPicPr>
            <a:picLocks noChangeAspect="1"/>
          </p:cNvPicPr>
          <p:nvPr/>
        </p:nvPicPr>
        <p:blipFill>
          <a:blip r:embed="rId3"/>
          <a:stretch>
            <a:fillRect/>
          </a:stretch>
        </p:blipFill>
        <p:spPr>
          <a:xfrm>
            <a:off x="9133035" y="5554133"/>
            <a:ext cx="2155529" cy="1216907"/>
          </a:xfrm>
          <a:prstGeom prst="rect">
            <a:avLst/>
          </a:prstGeom>
        </p:spPr>
      </p:pic>
      <p:pic>
        <p:nvPicPr>
          <p:cNvPr id="2050" name="Picture 2" descr="Privacy&amp;Cookie Policy – Villa delle Ginestre">
            <a:extLst>
              <a:ext uri="{FF2B5EF4-FFF2-40B4-BE49-F238E27FC236}">
                <a16:creationId xmlns:a16="http://schemas.microsoft.com/office/drawing/2014/main" xmlns="" id="{7C03FBC8-6FC3-4E3F-B37E-6FA09381934F}"/>
              </a:ext>
            </a:extLst>
          </p:cNvP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7074768" y="1931750"/>
            <a:ext cx="4766344" cy="238317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3294104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TotalTime>
  <Words>207</Words>
  <Application>Microsoft Office PowerPoint</Application>
  <PresentationFormat>Personalizzato</PresentationFormat>
  <Paragraphs>15</Paragraphs>
  <Slides>3</Slides>
  <Notes>0</Notes>
  <HiddenSlides>0</HiddenSlides>
  <MMClips>0</MMClips>
  <ScaleCrop>false</ScaleCrop>
  <HeadingPairs>
    <vt:vector size="4" baseType="variant">
      <vt:variant>
        <vt:lpstr>Tema</vt:lpstr>
      </vt:variant>
      <vt:variant>
        <vt:i4>1</vt:i4>
      </vt:variant>
      <vt:variant>
        <vt:lpstr>Titoli diapositive</vt:lpstr>
      </vt:variant>
      <vt:variant>
        <vt:i4>3</vt:i4>
      </vt:variant>
    </vt:vector>
  </HeadingPairs>
  <TitlesOfParts>
    <vt:vector size="4" baseType="lpstr">
      <vt:lpstr>Tema di Office</vt:lpstr>
      <vt:lpstr>Diapositiva 1</vt:lpstr>
      <vt:lpstr>Diapositiva 2</vt:lpstr>
      <vt:lpstr>             RELAZIONE  CONSUNTIVA  RPD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aurelio filippini</dc:creator>
  <cp:lastModifiedBy>Utente</cp:lastModifiedBy>
  <cp:revision>21</cp:revision>
  <dcterms:created xsi:type="dcterms:W3CDTF">2019-02-15T07:07:25Z</dcterms:created>
  <dcterms:modified xsi:type="dcterms:W3CDTF">2022-03-17T12:28:54Z</dcterms:modified>
</cp:coreProperties>
</file>